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2"/>
  </p:sldMasterIdLst>
  <p:notesMasterIdLst>
    <p:notesMasterId r:id="rId15"/>
  </p:notesMasterIdLst>
  <p:handoutMasterIdLst>
    <p:handoutMasterId r:id="rId16"/>
  </p:handoutMasterIdLst>
  <p:sldIdLst>
    <p:sldId id="3006" r:id="rId3"/>
    <p:sldId id="2921" r:id="rId4"/>
    <p:sldId id="2920" r:id="rId5"/>
    <p:sldId id="3013" r:id="rId6"/>
    <p:sldId id="3198" r:id="rId7"/>
    <p:sldId id="3156" r:id="rId8"/>
    <p:sldId id="3207" r:id="rId9"/>
    <p:sldId id="3022" r:id="rId10"/>
    <p:sldId id="3026" r:id="rId11"/>
    <p:sldId id="3146" r:id="rId12"/>
    <p:sldId id="3200" r:id="rId13"/>
    <p:sldId id="3206" r:id="rId14"/>
  </p:sldIdLst>
  <p:sldSz cx="18288000" cy="10287000"/>
  <p:notesSz cx="6858000" cy="9144000"/>
  <p:defaultTextStyle>
    <a:defPPr>
      <a:defRPr lang="zh-CN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0" orient="horz" pos="4800" userDrawn="1">
          <p15:clr>
            <a:srgbClr val="A4A3A4"/>
          </p15:clr>
        </p15:guide>
        <p15:guide id="11" pos="75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2CF9"/>
    <a:srgbClr val="E0DDD8"/>
    <a:srgbClr val="E1DED9"/>
    <a:srgbClr val="F0EFEB"/>
    <a:srgbClr val="EEE6DD"/>
    <a:srgbClr val="EEEDE9"/>
    <a:srgbClr val="EAE6E2"/>
    <a:srgbClr val="000000"/>
    <a:srgbClr val="E7E7E7"/>
    <a:srgbClr val="E9E9E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93772" autoAdjust="0"/>
  </p:normalViewPr>
  <p:slideViewPr>
    <p:cSldViewPr snapToGrid="0" showGuides="1">
      <p:cViewPr>
        <p:scale>
          <a:sx n="54" d="100"/>
          <a:sy n="54" d="100"/>
        </p:scale>
        <p:origin x="-174" y="-72"/>
      </p:cViewPr>
      <p:guideLst>
        <p:guide orient="horz" pos="4800"/>
        <p:guide pos="7512"/>
      </p:guideLst>
    </p:cSldViewPr>
  </p:slideViewPr>
  <p:outlineViewPr>
    <p:cViewPr>
      <p:scale>
        <a:sx n="100" d="100"/>
        <a:sy n="100" d="100"/>
      </p:scale>
      <p:origin x="0" y="-528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91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Josefin Sans" pitchFamily="2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F343E-A4B4-4945-A289-F71CC24FF5E2}" type="datetimeFigureOut">
              <a:rPr lang="zh-CN" altLang="en-US" smtClean="0">
                <a:latin typeface="Josefin Sans" pitchFamily="2" charset="0"/>
              </a:rPr>
              <a:t>2020/1/31</a:t>
            </a:fld>
            <a:endParaRPr lang="zh-CN" altLang="en-US">
              <a:latin typeface="Josefin Sans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Josefin Sans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E3BE7-4887-454D-AC07-8146F5385083}" type="slidenum">
              <a:rPr lang="zh-CN" altLang="en-US" smtClean="0">
                <a:latin typeface="Josefin Sans" pitchFamily="2" charset="0"/>
              </a:rPr>
              <a:t>‹#›</a:t>
            </a:fld>
            <a:endParaRPr lang="zh-CN" altLang="en-US"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06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184EC83E-688E-43DA-BB76-712D53DE601D}" type="datetimeFigureOut">
              <a:rPr lang="zh-CN" altLang="en-US" smtClean="0"/>
              <a:pPr/>
              <a:t>2020/1/31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BFEC4DAE-4541-43CA-A4FF-DC618A162F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3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8624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683613" cy="10287000"/>
          </a:xfrm>
          <a:custGeom>
            <a:avLst/>
            <a:gdLst>
              <a:gd name="connsiteX0" fmla="*/ 0 w 12683613"/>
              <a:gd name="connsiteY0" fmla="*/ 0 h 10287000"/>
              <a:gd name="connsiteX1" fmla="*/ 12683613 w 12683613"/>
              <a:gd name="connsiteY1" fmla="*/ 0 h 10287000"/>
              <a:gd name="connsiteX2" fmla="*/ 12683613 w 12683613"/>
              <a:gd name="connsiteY2" fmla="*/ 10287000 h 10287000"/>
              <a:gd name="connsiteX3" fmla="*/ 0 w 12683613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3613" h="10287000">
                <a:moveTo>
                  <a:pt x="0" y="0"/>
                </a:moveTo>
                <a:lnTo>
                  <a:pt x="12683613" y="0"/>
                </a:lnTo>
                <a:lnTo>
                  <a:pt x="12683613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40843"/>
            <a:ext cx="3276600" cy="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270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604387" y="0"/>
            <a:ext cx="12683613" cy="10287000"/>
          </a:xfrm>
          <a:custGeom>
            <a:avLst/>
            <a:gdLst>
              <a:gd name="connsiteX0" fmla="*/ 0 w 12683613"/>
              <a:gd name="connsiteY0" fmla="*/ 0 h 10287000"/>
              <a:gd name="connsiteX1" fmla="*/ 12683613 w 12683613"/>
              <a:gd name="connsiteY1" fmla="*/ 0 h 10287000"/>
              <a:gd name="connsiteX2" fmla="*/ 12683613 w 12683613"/>
              <a:gd name="connsiteY2" fmla="*/ 10287000 h 10287000"/>
              <a:gd name="connsiteX3" fmla="*/ 0 w 12683613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3613" h="10287000">
                <a:moveTo>
                  <a:pt x="0" y="0"/>
                </a:moveTo>
                <a:lnTo>
                  <a:pt x="12683613" y="0"/>
                </a:lnTo>
                <a:lnTo>
                  <a:pt x="12683613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092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27088" y="823914"/>
            <a:ext cx="8316912" cy="8639175"/>
          </a:xfrm>
          <a:custGeom>
            <a:avLst/>
            <a:gdLst>
              <a:gd name="connsiteX0" fmla="*/ 0 w 8316912"/>
              <a:gd name="connsiteY0" fmla="*/ 0 h 8639175"/>
              <a:gd name="connsiteX1" fmla="*/ 8316912 w 8316912"/>
              <a:gd name="connsiteY1" fmla="*/ 0 h 8639175"/>
              <a:gd name="connsiteX2" fmla="*/ 8316912 w 8316912"/>
              <a:gd name="connsiteY2" fmla="*/ 8639175 h 8639175"/>
              <a:gd name="connsiteX3" fmla="*/ 0 w 8316912"/>
              <a:gd name="connsiteY3" fmla="*/ 8639175 h 86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6912" h="8639175">
                <a:moveTo>
                  <a:pt x="0" y="0"/>
                </a:moveTo>
                <a:lnTo>
                  <a:pt x="8316912" y="0"/>
                </a:lnTo>
                <a:lnTo>
                  <a:pt x="8316912" y="8639175"/>
                </a:lnTo>
                <a:lnTo>
                  <a:pt x="0" y="86391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40843"/>
            <a:ext cx="3276600" cy="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171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308974" y="3321768"/>
            <a:ext cx="8079670" cy="6965233"/>
          </a:xfrm>
          <a:custGeom>
            <a:avLst/>
            <a:gdLst>
              <a:gd name="connsiteX0" fmla="*/ 4039835 w 8079670"/>
              <a:gd name="connsiteY0" fmla="*/ 0 h 6965233"/>
              <a:gd name="connsiteX1" fmla="*/ 8079670 w 8079670"/>
              <a:gd name="connsiteY1" fmla="*/ 6965233 h 6965233"/>
              <a:gd name="connsiteX2" fmla="*/ 0 w 8079670"/>
              <a:gd name="connsiteY2" fmla="*/ 6965233 h 696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9670" h="6965233">
                <a:moveTo>
                  <a:pt x="4039835" y="0"/>
                </a:moveTo>
                <a:lnTo>
                  <a:pt x="8079670" y="6965233"/>
                </a:lnTo>
                <a:lnTo>
                  <a:pt x="0" y="69652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854739" y="-19050"/>
            <a:ext cx="7207513" cy="6213373"/>
          </a:xfrm>
          <a:custGeom>
            <a:avLst/>
            <a:gdLst>
              <a:gd name="connsiteX0" fmla="*/ 0 w 7207513"/>
              <a:gd name="connsiteY0" fmla="*/ 0 h 6213373"/>
              <a:gd name="connsiteX1" fmla="*/ 7207513 w 7207513"/>
              <a:gd name="connsiteY1" fmla="*/ 0 h 6213373"/>
              <a:gd name="connsiteX2" fmla="*/ 3603757 w 7207513"/>
              <a:gd name="connsiteY2" fmla="*/ 6213373 h 621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7513" h="6213373">
                <a:moveTo>
                  <a:pt x="0" y="0"/>
                </a:moveTo>
                <a:lnTo>
                  <a:pt x="7207513" y="0"/>
                </a:lnTo>
                <a:lnTo>
                  <a:pt x="3603757" y="62133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83858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009238" y="5255532"/>
            <a:ext cx="6583577" cy="5031468"/>
          </a:xfrm>
          <a:custGeom>
            <a:avLst/>
            <a:gdLst>
              <a:gd name="connsiteX0" fmla="*/ 2904919 w 6583577"/>
              <a:gd name="connsiteY0" fmla="*/ 0 h 5031468"/>
              <a:gd name="connsiteX1" fmla="*/ 6583577 w 6583577"/>
              <a:gd name="connsiteY1" fmla="*/ 0 h 5031468"/>
              <a:gd name="connsiteX2" fmla="*/ 3678659 w 6583577"/>
              <a:gd name="connsiteY2" fmla="*/ 5031468 h 5031468"/>
              <a:gd name="connsiteX3" fmla="*/ 0 w 6583577"/>
              <a:gd name="connsiteY3" fmla="*/ 5031468 h 503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577" h="5031468">
                <a:moveTo>
                  <a:pt x="2904919" y="0"/>
                </a:moveTo>
                <a:lnTo>
                  <a:pt x="6583577" y="0"/>
                </a:lnTo>
                <a:lnTo>
                  <a:pt x="3678659" y="5031468"/>
                </a:lnTo>
                <a:lnTo>
                  <a:pt x="0" y="503146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385926" y="0"/>
            <a:ext cx="6583577" cy="5031468"/>
          </a:xfrm>
          <a:custGeom>
            <a:avLst/>
            <a:gdLst>
              <a:gd name="connsiteX0" fmla="*/ 2904919 w 6583577"/>
              <a:gd name="connsiteY0" fmla="*/ 0 h 5031468"/>
              <a:gd name="connsiteX1" fmla="*/ 6583577 w 6583577"/>
              <a:gd name="connsiteY1" fmla="*/ 0 h 5031468"/>
              <a:gd name="connsiteX2" fmla="*/ 3678659 w 6583577"/>
              <a:gd name="connsiteY2" fmla="*/ 5031468 h 5031468"/>
              <a:gd name="connsiteX3" fmla="*/ 0 w 6583577"/>
              <a:gd name="connsiteY3" fmla="*/ 5031468 h 503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577" h="5031468">
                <a:moveTo>
                  <a:pt x="2904919" y="0"/>
                </a:moveTo>
                <a:lnTo>
                  <a:pt x="6583577" y="0"/>
                </a:lnTo>
                <a:lnTo>
                  <a:pt x="3678659" y="5031468"/>
                </a:lnTo>
                <a:lnTo>
                  <a:pt x="0" y="503146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82219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9605644" y="3390900"/>
            <a:ext cx="7809794" cy="6896100"/>
          </a:xfrm>
          <a:custGeom>
            <a:avLst/>
            <a:gdLst>
              <a:gd name="connsiteX0" fmla="*/ 3981464 w 7809794"/>
              <a:gd name="connsiteY0" fmla="*/ 0 h 6896100"/>
              <a:gd name="connsiteX1" fmla="*/ 7809794 w 7809794"/>
              <a:gd name="connsiteY1" fmla="*/ 0 h 6896100"/>
              <a:gd name="connsiteX2" fmla="*/ 3828328 w 7809794"/>
              <a:gd name="connsiteY2" fmla="*/ 6896100 h 6896100"/>
              <a:gd name="connsiteX3" fmla="*/ 0 w 7809794"/>
              <a:gd name="connsiteY3" fmla="*/ 689610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9794" h="6896100">
                <a:moveTo>
                  <a:pt x="3981464" y="0"/>
                </a:moveTo>
                <a:lnTo>
                  <a:pt x="7809794" y="0"/>
                </a:lnTo>
                <a:lnTo>
                  <a:pt x="3828328" y="689610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7527748" y="0"/>
            <a:ext cx="7809794" cy="6896100"/>
          </a:xfrm>
          <a:custGeom>
            <a:avLst/>
            <a:gdLst>
              <a:gd name="connsiteX0" fmla="*/ 3981464 w 7809794"/>
              <a:gd name="connsiteY0" fmla="*/ 0 h 6896100"/>
              <a:gd name="connsiteX1" fmla="*/ 7809794 w 7809794"/>
              <a:gd name="connsiteY1" fmla="*/ 0 h 6896100"/>
              <a:gd name="connsiteX2" fmla="*/ 3828328 w 7809794"/>
              <a:gd name="connsiteY2" fmla="*/ 6896100 h 6896100"/>
              <a:gd name="connsiteX3" fmla="*/ 0 w 7809794"/>
              <a:gd name="connsiteY3" fmla="*/ 689610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9794" h="6896100">
                <a:moveTo>
                  <a:pt x="3981464" y="0"/>
                </a:moveTo>
                <a:lnTo>
                  <a:pt x="7809794" y="0"/>
                </a:lnTo>
                <a:lnTo>
                  <a:pt x="3828328" y="689610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8512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939202" cy="10287000"/>
          </a:xfrm>
          <a:custGeom>
            <a:avLst/>
            <a:gdLst>
              <a:gd name="connsiteX0" fmla="*/ 0 w 5939202"/>
              <a:gd name="connsiteY0" fmla="*/ 0 h 10287000"/>
              <a:gd name="connsiteX1" fmla="*/ 1409351 w 5939202"/>
              <a:gd name="connsiteY1" fmla="*/ 0 h 10287000"/>
              <a:gd name="connsiteX2" fmla="*/ 1952534 w 5939202"/>
              <a:gd name="connsiteY2" fmla="*/ 0 h 10287000"/>
              <a:gd name="connsiteX3" fmla="*/ 5939202 w 5939202"/>
              <a:gd name="connsiteY3" fmla="*/ 0 h 10287000"/>
              <a:gd name="connsiteX4" fmla="*/ 0 w 5939202"/>
              <a:gd name="connsiteY4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9202" h="10287000">
                <a:moveTo>
                  <a:pt x="0" y="0"/>
                </a:moveTo>
                <a:lnTo>
                  <a:pt x="1409351" y="0"/>
                </a:lnTo>
                <a:lnTo>
                  <a:pt x="1952534" y="0"/>
                </a:lnTo>
                <a:lnTo>
                  <a:pt x="5939202" y="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40843"/>
            <a:ext cx="3276600" cy="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774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646842" y="1879361"/>
            <a:ext cx="8542124" cy="6528278"/>
          </a:xfrm>
          <a:custGeom>
            <a:avLst/>
            <a:gdLst>
              <a:gd name="connsiteX0" fmla="*/ 3769103 w 8542124"/>
              <a:gd name="connsiteY0" fmla="*/ 0 h 6528278"/>
              <a:gd name="connsiteX1" fmla="*/ 8542124 w 8542124"/>
              <a:gd name="connsiteY1" fmla="*/ 0 h 6528278"/>
              <a:gd name="connsiteX2" fmla="*/ 4773022 w 8542124"/>
              <a:gd name="connsiteY2" fmla="*/ 6528278 h 6528278"/>
              <a:gd name="connsiteX3" fmla="*/ 0 w 8542124"/>
              <a:gd name="connsiteY3" fmla="*/ 6528278 h 652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124" h="6528278">
                <a:moveTo>
                  <a:pt x="3769103" y="0"/>
                </a:moveTo>
                <a:lnTo>
                  <a:pt x="8542124" y="0"/>
                </a:lnTo>
                <a:lnTo>
                  <a:pt x="4773022" y="6528278"/>
                </a:lnTo>
                <a:lnTo>
                  <a:pt x="0" y="6528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40843"/>
            <a:ext cx="3276600" cy="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6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902152" y="3412666"/>
            <a:ext cx="9560348" cy="4576211"/>
          </a:xfrm>
          <a:custGeom>
            <a:avLst/>
            <a:gdLst>
              <a:gd name="connsiteX0" fmla="*/ 2642076 w 9560348"/>
              <a:gd name="connsiteY0" fmla="*/ 0 h 4576211"/>
              <a:gd name="connsiteX1" fmla="*/ 9560348 w 9560348"/>
              <a:gd name="connsiteY1" fmla="*/ 0 h 4576211"/>
              <a:gd name="connsiteX2" fmla="*/ 9560348 w 9560348"/>
              <a:gd name="connsiteY2" fmla="*/ 4576211 h 4576211"/>
              <a:gd name="connsiteX3" fmla="*/ 0 w 9560348"/>
              <a:gd name="connsiteY3" fmla="*/ 4576211 h 457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0348" h="4576211">
                <a:moveTo>
                  <a:pt x="2642076" y="0"/>
                </a:moveTo>
                <a:lnTo>
                  <a:pt x="9560348" y="0"/>
                </a:lnTo>
                <a:lnTo>
                  <a:pt x="9560348" y="4576211"/>
                </a:lnTo>
                <a:lnTo>
                  <a:pt x="0" y="45762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827088" y="3412668"/>
            <a:ext cx="9558760" cy="4576211"/>
          </a:xfrm>
          <a:custGeom>
            <a:avLst/>
            <a:gdLst>
              <a:gd name="connsiteX0" fmla="*/ 0 w 9558760"/>
              <a:gd name="connsiteY0" fmla="*/ 0 h 4576211"/>
              <a:gd name="connsiteX1" fmla="*/ 9558760 w 9558760"/>
              <a:gd name="connsiteY1" fmla="*/ 0 h 4576211"/>
              <a:gd name="connsiteX2" fmla="*/ 6916684 w 9558760"/>
              <a:gd name="connsiteY2" fmla="*/ 4576211 h 4576211"/>
              <a:gd name="connsiteX3" fmla="*/ 0 w 9558760"/>
              <a:gd name="connsiteY3" fmla="*/ 4576211 h 457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8760" h="4576211">
                <a:moveTo>
                  <a:pt x="0" y="0"/>
                </a:moveTo>
                <a:lnTo>
                  <a:pt x="9558760" y="0"/>
                </a:lnTo>
                <a:lnTo>
                  <a:pt x="6916684" y="4576211"/>
                </a:lnTo>
                <a:lnTo>
                  <a:pt x="0" y="45762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40843"/>
            <a:ext cx="3276600" cy="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793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26295" y="823913"/>
            <a:ext cx="16635413" cy="8639175"/>
          </a:xfrm>
          <a:custGeom>
            <a:avLst/>
            <a:gdLst>
              <a:gd name="connsiteX0" fmla="*/ 0 w 16635413"/>
              <a:gd name="connsiteY0" fmla="*/ 0 h 8639175"/>
              <a:gd name="connsiteX1" fmla="*/ 16635413 w 16635413"/>
              <a:gd name="connsiteY1" fmla="*/ 0 h 8639175"/>
              <a:gd name="connsiteX2" fmla="*/ 16635413 w 16635413"/>
              <a:gd name="connsiteY2" fmla="*/ 8639175 h 8639175"/>
              <a:gd name="connsiteX3" fmla="*/ 0 w 16635413"/>
              <a:gd name="connsiteY3" fmla="*/ 8639175 h 86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5413" h="8639175">
                <a:moveTo>
                  <a:pt x="0" y="0"/>
                </a:moveTo>
                <a:lnTo>
                  <a:pt x="16635413" y="0"/>
                </a:lnTo>
                <a:lnTo>
                  <a:pt x="16635413" y="8639175"/>
                </a:lnTo>
                <a:lnTo>
                  <a:pt x="0" y="86391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0804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6849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9648328" y="4765607"/>
            <a:ext cx="3587259" cy="4161223"/>
          </a:xfrm>
          <a:custGeom>
            <a:avLst/>
            <a:gdLst>
              <a:gd name="connsiteX0" fmla="*/ 1793629 w 3587259"/>
              <a:gd name="connsiteY0" fmla="*/ 0 h 4161223"/>
              <a:gd name="connsiteX1" fmla="*/ 3587259 w 3587259"/>
              <a:gd name="connsiteY1" fmla="*/ 1030154 h 4161223"/>
              <a:gd name="connsiteX2" fmla="*/ 3587259 w 3587259"/>
              <a:gd name="connsiteY2" fmla="*/ 3131069 h 4161223"/>
              <a:gd name="connsiteX3" fmla="*/ 1793629 w 3587259"/>
              <a:gd name="connsiteY3" fmla="*/ 4161223 h 4161223"/>
              <a:gd name="connsiteX4" fmla="*/ 0 w 3587259"/>
              <a:gd name="connsiteY4" fmla="*/ 3131069 h 4161223"/>
              <a:gd name="connsiteX5" fmla="*/ 0 w 3587259"/>
              <a:gd name="connsiteY5" fmla="*/ 1030154 h 416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7259" h="4161223">
                <a:moveTo>
                  <a:pt x="1793629" y="0"/>
                </a:moveTo>
                <a:lnTo>
                  <a:pt x="3587259" y="1030154"/>
                </a:lnTo>
                <a:lnTo>
                  <a:pt x="3587259" y="3131069"/>
                </a:lnTo>
                <a:lnTo>
                  <a:pt x="1793629" y="4161223"/>
                </a:lnTo>
                <a:lnTo>
                  <a:pt x="0" y="3131069"/>
                </a:lnTo>
                <a:lnTo>
                  <a:pt x="0" y="10301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3547482" y="4765607"/>
            <a:ext cx="3587259" cy="4161223"/>
          </a:xfrm>
          <a:custGeom>
            <a:avLst/>
            <a:gdLst>
              <a:gd name="connsiteX0" fmla="*/ 1793629 w 3587259"/>
              <a:gd name="connsiteY0" fmla="*/ 0 h 4161223"/>
              <a:gd name="connsiteX1" fmla="*/ 3587259 w 3587259"/>
              <a:gd name="connsiteY1" fmla="*/ 1030154 h 4161223"/>
              <a:gd name="connsiteX2" fmla="*/ 3587259 w 3587259"/>
              <a:gd name="connsiteY2" fmla="*/ 3131069 h 4161223"/>
              <a:gd name="connsiteX3" fmla="*/ 1793629 w 3587259"/>
              <a:gd name="connsiteY3" fmla="*/ 4161223 h 4161223"/>
              <a:gd name="connsiteX4" fmla="*/ 0 w 3587259"/>
              <a:gd name="connsiteY4" fmla="*/ 3131069 h 4161223"/>
              <a:gd name="connsiteX5" fmla="*/ 0 w 3587259"/>
              <a:gd name="connsiteY5" fmla="*/ 1030154 h 416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7259" h="4161223">
                <a:moveTo>
                  <a:pt x="1793629" y="0"/>
                </a:moveTo>
                <a:lnTo>
                  <a:pt x="3587259" y="1030154"/>
                </a:lnTo>
                <a:lnTo>
                  <a:pt x="3587259" y="3131069"/>
                </a:lnTo>
                <a:lnTo>
                  <a:pt x="1793629" y="4161223"/>
                </a:lnTo>
                <a:lnTo>
                  <a:pt x="0" y="3131069"/>
                </a:lnTo>
                <a:lnTo>
                  <a:pt x="0" y="10301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597907" y="1360171"/>
            <a:ext cx="3587259" cy="4161223"/>
          </a:xfrm>
          <a:custGeom>
            <a:avLst/>
            <a:gdLst>
              <a:gd name="connsiteX0" fmla="*/ 1793629 w 3587259"/>
              <a:gd name="connsiteY0" fmla="*/ 0 h 4161223"/>
              <a:gd name="connsiteX1" fmla="*/ 3587259 w 3587259"/>
              <a:gd name="connsiteY1" fmla="*/ 1030154 h 4161223"/>
              <a:gd name="connsiteX2" fmla="*/ 3587259 w 3587259"/>
              <a:gd name="connsiteY2" fmla="*/ 3131069 h 4161223"/>
              <a:gd name="connsiteX3" fmla="*/ 1793629 w 3587259"/>
              <a:gd name="connsiteY3" fmla="*/ 4161223 h 4161223"/>
              <a:gd name="connsiteX4" fmla="*/ 0 w 3587259"/>
              <a:gd name="connsiteY4" fmla="*/ 3131069 h 4161223"/>
              <a:gd name="connsiteX5" fmla="*/ 0 w 3587259"/>
              <a:gd name="connsiteY5" fmla="*/ 1030154 h 416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7259" h="4161223">
                <a:moveTo>
                  <a:pt x="1793629" y="0"/>
                </a:moveTo>
                <a:lnTo>
                  <a:pt x="3587259" y="1030154"/>
                </a:lnTo>
                <a:lnTo>
                  <a:pt x="3587259" y="3131069"/>
                </a:lnTo>
                <a:lnTo>
                  <a:pt x="1793629" y="4161223"/>
                </a:lnTo>
                <a:lnTo>
                  <a:pt x="0" y="3131069"/>
                </a:lnTo>
                <a:lnTo>
                  <a:pt x="0" y="10301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0993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451991" y="1606066"/>
            <a:ext cx="6099024" cy="7074870"/>
          </a:xfrm>
          <a:custGeom>
            <a:avLst/>
            <a:gdLst>
              <a:gd name="connsiteX0" fmla="*/ 3049512 w 6099024"/>
              <a:gd name="connsiteY0" fmla="*/ 0 h 7074870"/>
              <a:gd name="connsiteX1" fmla="*/ 6099024 w 6099024"/>
              <a:gd name="connsiteY1" fmla="*/ 1751457 h 7074870"/>
              <a:gd name="connsiteX2" fmla="*/ 6099024 w 6099024"/>
              <a:gd name="connsiteY2" fmla="*/ 5323413 h 7074870"/>
              <a:gd name="connsiteX3" fmla="*/ 3049512 w 6099024"/>
              <a:gd name="connsiteY3" fmla="*/ 7074870 h 7074870"/>
              <a:gd name="connsiteX4" fmla="*/ 0 w 6099024"/>
              <a:gd name="connsiteY4" fmla="*/ 5323413 h 7074870"/>
              <a:gd name="connsiteX5" fmla="*/ 0 w 6099024"/>
              <a:gd name="connsiteY5" fmla="*/ 1751457 h 707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024" h="7074870">
                <a:moveTo>
                  <a:pt x="3049512" y="0"/>
                </a:moveTo>
                <a:lnTo>
                  <a:pt x="6099024" y="1751457"/>
                </a:lnTo>
                <a:lnTo>
                  <a:pt x="6099024" y="5323413"/>
                </a:lnTo>
                <a:lnTo>
                  <a:pt x="3049512" y="7074870"/>
                </a:lnTo>
                <a:lnTo>
                  <a:pt x="0" y="5323413"/>
                </a:lnTo>
                <a:lnTo>
                  <a:pt x="0" y="17514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40843"/>
            <a:ext cx="3276600" cy="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959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1373305" y="4067055"/>
            <a:ext cx="2881170" cy="3342160"/>
          </a:xfrm>
          <a:custGeom>
            <a:avLst/>
            <a:gdLst>
              <a:gd name="connsiteX0" fmla="*/ 1440585 w 2881170"/>
              <a:gd name="connsiteY0" fmla="*/ 0 h 3342160"/>
              <a:gd name="connsiteX1" fmla="*/ 2881170 w 2881170"/>
              <a:gd name="connsiteY1" fmla="*/ 827386 h 3342160"/>
              <a:gd name="connsiteX2" fmla="*/ 2881170 w 2881170"/>
              <a:gd name="connsiteY2" fmla="*/ 2514774 h 3342160"/>
              <a:gd name="connsiteX3" fmla="*/ 1440585 w 2881170"/>
              <a:gd name="connsiteY3" fmla="*/ 3342160 h 3342160"/>
              <a:gd name="connsiteX4" fmla="*/ 0 w 2881170"/>
              <a:gd name="connsiteY4" fmla="*/ 2514774 h 3342160"/>
              <a:gd name="connsiteX5" fmla="*/ 0 w 2881170"/>
              <a:gd name="connsiteY5" fmla="*/ 827386 h 334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1170" h="3342160">
                <a:moveTo>
                  <a:pt x="1440585" y="0"/>
                </a:moveTo>
                <a:lnTo>
                  <a:pt x="2881170" y="827386"/>
                </a:lnTo>
                <a:lnTo>
                  <a:pt x="2881170" y="2514774"/>
                </a:lnTo>
                <a:lnTo>
                  <a:pt x="1440585" y="3342160"/>
                </a:lnTo>
                <a:lnTo>
                  <a:pt x="0" y="2514774"/>
                </a:lnTo>
                <a:lnTo>
                  <a:pt x="0" y="8273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199085" y="3482031"/>
            <a:ext cx="3889832" cy="4512206"/>
          </a:xfrm>
          <a:custGeom>
            <a:avLst/>
            <a:gdLst>
              <a:gd name="connsiteX0" fmla="*/ 1944916 w 3889832"/>
              <a:gd name="connsiteY0" fmla="*/ 0 h 4512206"/>
              <a:gd name="connsiteX1" fmla="*/ 3889832 w 3889832"/>
              <a:gd name="connsiteY1" fmla="*/ 1117044 h 4512206"/>
              <a:gd name="connsiteX2" fmla="*/ 3889832 w 3889832"/>
              <a:gd name="connsiteY2" fmla="*/ 3395162 h 4512206"/>
              <a:gd name="connsiteX3" fmla="*/ 1944916 w 3889832"/>
              <a:gd name="connsiteY3" fmla="*/ 4512206 h 4512206"/>
              <a:gd name="connsiteX4" fmla="*/ 0 w 3889832"/>
              <a:gd name="connsiteY4" fmla="*/ 3395162 h 4512206"/>
              <a:gd name="connsiteX5" fmla="*/ 0 w 3889832"/>
              <a:gd name="connsiteY5" fmla="*/ 1117044 h 451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9832" h="4512206">
                <a:moveTo>
                  <a:pt x="1944916" y="0"/>
                </a:moveTo>
                <a:lnTo>
                  <a:pt x="3889832" y="1117044"/>
                </a:lnTo>
                <a:lnTo>
                  <a:pt x="3889832" y="3395162"/>
                </a:lnTo>
                <a:lnTo>
                  <a:pt x="1944916" y="4512206"/>
                </a:lnTo>
                <a:lnTo>
                  <a:pt x="0" y="3395162"/>
                </a:lnTo>
                <a:lnTo>
                  <a:pt x="0" y="11170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033526" y="4067055"/>
            <a:ext cx="2881170" cy="3342160"/>
          </a:xfrm>
          <a:custGeom>
            <a:avLst/>
            <a:gdLst>
              <a:gd name="connsiteX0" fmla="*/ 1440585 w 2881170"/>
              <a:gd name="connsiteY0" fmla="*/ 0 h 3342160"/>
              <a:gd name="connsiteX1" fmla="*/ 2881170 w 2881170"/>
              <a:gd name="connsiteY1" fmla="*/ 827386 h 3342160"/>
              <a:gd name="connsiteX2" fmla="*/ 2881170 w 2881170"/>
              <a:gd name="connsiteY2" fmla="*/ 2514774 h 3342160"/>
              <a:gd name="connsiteX3" fmla="*/ 1440585 w 2881170"/>
              <a:gd name="connsiteY3" fmla="*/ 3342160 h 3342160"/>
              <a:gd name="connsiteX4" fmla="*/ 0 w 2881170"/>
              <a:gd name="connsiteY4" fmla="*/ 2514774 h 3342160"/>
              <a:gd name="connsiteX5" fmla="*/ 0 w 2881170"/>
              <a:gd name="connsiteY5" fmla="*/ 827386 h 334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1170" h="3342160">
                <a:moveTo>
                  <a:pt x="1440585" y="0"/>
                </a:moveTo>
                <a:lnTo>
                  <a:pt x="2881170" y="827386"/>
                </a:lnTo>
                <a:lnTo>
                  <a:pt x="2881170" y="2514774"/>
                </a:lnTo>
                <a:lnTo>
                  <a:pt x="1440585" y="3342160"/>
                </a:lnTo>
                <a:lnTo>
                  <a:pt x="0" y="2514774"/>
                </a:lnTo>
                <a:lnTo>
                  <a:pt x="0" y="8273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83389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4135879" y="0"/>
            <a:ext cx="4152121" cy="5738840"/>
          </a:xfrm>
          <a:custGeom>
            <a:avLst/>
            <a:gdLst>
              <a:gd name="connsiteX0" fmla="*/ 1586720 w 4152121"/>
              <a:gd name="connsiteY0" fmla="*/ 0 h 5738840"/>
              <a:gd name="connsiteX1" fmla="*/ 4152121 w 4152121"/>
              <a:gd name="connsiteY1" fmla="*/ 0 h 5738840"/>
              <a:gd name="connsiteX2" fmla="*/ 4152121 w 4152121"/>
              <a:gd name="connsiteY2" fmla="*/ 5738840 h 5738840"/>
              <a:gd name="connsiteX3" fmla="*/ 0 w 4152121"/>
              <a:gd name="connsiteY3" fmla="*/ 1586721 h 573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2121" h="5738840">
                <a:moveTo>
                  <a:pt x="1586720" y="0"/>
                </a:moveTo>
                <a:lnTo>
                  <a:pt x="4152121" y="0"/>
                </a:lnTo>
                <a:lnTo>
                  <a:pt x="4152121" y="5738840"/>
                </a:lnTo>
                <a:lnTo>
                  <a:pt x="0" y="15867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14143212" y="6142212"/>
            <a:ext cx="4144788" cy="4144788"/>
          </a:xfrm>
          <a:custGeom>
            <a:avLst/>
            <a:gdLst>
              <a:gd name="connsiteX0" fmla="*/ 4144788 w 4144788"/>
              <a:gd name="connsiteY0" fmla="*/ 0 h 4144788"/>
              <a:gd name="connsiteX1" fmla="*/ 4144788 w 4144788"/>
              <a:gd name="connsiteY1" fmla="*/ 4144788 h 4144788"/>
              <a:gd name="connsiteX2" fmla="*/ 0 w 4144788"/>
              <a:gd name="connsiteY2" fmla="*/ 4144788 h 414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4788" h="4144788">
                <a:moveTo>
                  <a:pt x="4144788" y="0"/>
                </a:moveTo>
                <a:lnTo>
                  <a:pt x="4144788" y="4144788"/>
                </a:lnTo>
                <a:lnTo>
                  <a:pt x="0" y="414478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9783056" y="1770339"/>
            <a:ext cx="8342340" cy="8342339"/>
          </a:xfrm>
          <a:custGeom>
            <a:avLst/>
            <a:gdLst>
              <a:gd name="connsiteX0" fmla="*/ 4171170 w 8342340"/>
              <a:gd name="connsiteY0" fmla="*/ 0 h 8342339"/>
              <a:gd name="connsiteX1" fmla="*/ 8342340 w 8342340"/>
              <a:gd name="connsiteY1" fmla="*/ 4171170 h 8342339"/>
              <a:gd name="connsiteX2" fmla="*/ 4171170 w 8342340"/>
              <a:gd name="connsiteY2" fmla="*/ 8342339 h 8342339"/>
              <a:gd name="connsiteX3" fmla="*/ 0 w 8342340"/>
              <a:gd name="connsiteY3" fmla="*/ 4171170 h 834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2340" h="8342339">
                <a:moveTo>
                  <a:pt x="4171170" y="0"/>
                </a:moveTo>
                <a:lnTo>
                  <a:pt x="8342340" y="4171170"/>
                </a:lnTo>
                <a:lnTo>
                  <a:pt x="4171170" y="8342339"/>
                </a:lnTo>
                <a:lnTo>
                  <a:pt x="0" y="41711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5437562" y="6123163"/>
            <a:ext cx="8327676" cy="4163838"/>
          </a:xfrm>
          <a:custGeom>
            <a:avLst/>
            <a:gdLst>
              <a:gd name="connsiteX0" fmla="*/ 4163838 w 8327676"/>
              <a:gd name="connsiteY0" fmla="*/ 0 h 4163838"/>
              <a:gd name="connsiteX1" fmla="*/ 8327676 w 8327676"/>
              <a:gd name="connsiteY1" fmla="*/ 4163838 h 4163838"/>
              <a:gd name="connsiteX2" fmla="*/ 0 w 8327676"/>
              <a:gd name="connsiteY2" fmla="*/ 4163838 h 416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27676" h="4163838">
                <a:moveTo>
                  <a:pt x="4163838" y="0"/>
                </a:moveTo>
                <a:lnTo>
                  <a:pt x="8327676" y="4163838"/>
                </a:lnTo>
                <a:lnTo>
                  <a:pt x="0" y="41638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8245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5346030" y="5253717"/>
            <a:ext cx="7593907" cy="7593907"/>
          </a:xfrm>
          <a:custGeom>
            <a:avLst/>
            <a:gdLst>
              <a:gd name="connsiteX0" fmla="*/ 3797971 w 7593907"/>
              <a:gd name="connsiteY0" fmla="*/ 0 h 7593907"/>
              <a:gd name="connsiteX1" fmla="*/ 7593907 w 7593907"/>
              <a:gd name="connsiteY1" fmla="*/ 3795936 h 7593907"/>
              <a:gd name="connsiteX2" fmla="*/ 3795935 w 7593907"/>
              <a:gd name="connsiteY2" fmla="*/ 7593907 h 7593907"/>
              <a:gd name="connsiteX3" fmla="*/ 0 w 7593907"/>
              <a:gd name="connsiteY3" fmla="*/ 3797971 h 75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3907" h="7593907">
                <a:moveTo>
                  <a:pt x="3797971" y="0"/>
                </a:moveTo>
                <a:lnTo>
                  <a:pt x="7593907" y="3795936"/>
                </a:lnTo>
                <a:lnTo>
                  <a:pt x="3795935" y="7593907"/>
                </a:lnTo>
                <a:lnTo>
                  <a:pt x="0" y="37979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9257282" y="1342464"/>
            <a:ext cx="7595940" cy="7595939"/>
          </a:xfrm>
          <a:custGeom>
            <a:avLst/>
            <a:gdLst>
              <a:gd name="connsiteX0" fmla="*/ 3797970 w 7595940"/>
              <a:gd name="connsiteY0" fmla="*/ 0 h 7595939"/>
              <a:gd name="connsiteX1" fmla="*/ 7595940 w 7595940"/>
              <a:gd name="connsiteY1" fmla="*/ 3797969 h 7595939"/>
              <a:gd name="connsiteX2" fmla="*/ 3797970 w 7595940"/>
              <a:gd name="connsiteY2" fmla="*/ 7595939 h 7595939"/>
              <a:gd name="connsiteX3" fmla="*/ 0 w 7595940"/>
              <a:gd name="connsiteY3" fmla="*/ 3797969 h 759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5940" h="7595939">
                <a:moveTo>
                  <a:pt x="3797970" y="0"/>
                </a:moveTo>
                <a:lnTo>
                  <a:pt x="7595940" y="3797969"/>
                </a:lnTo>
                <a:lnTo>
                  <a:pt x="3797970" y="7595939"/>
                </a:lnTo>
                <a:lnTo>
                  <a:pt x="0" y="37979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5342810" y="-2560198"/>
            <a:ext cx="7595939" cy="7595939"/>
          </a:xfrm>
          <a:custGeom>
            <a:avLst/>
            <a:gdLst>
              <a:gd name="connsiteX0" fmla="*/ 3797969 w 7595939"/>
              <a:gd name="connsiteY0" fmla="*/ 0 h 7595939"/>
              <a:gd name="connsiteX1" fmla="*/ 7595939 w 7595939"/>
              <a:gd name="connsiteY1" fmla="*/ 3797969 h 7595939"/>
              <a:gd name="connsiteX2" fmla="*/ 3797969 w 7595939"/>
              <a:gd name="connsiteY2" fmla="*/ 7595939 h 7595939"/>
              <a:gd name="connsiteX3" fmla="*/ 0 w 7595939"/>
              <a:gd name="connsiteY3" fmla="*/ 3797969 h 759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5939" h="7595939">
                <a:moveTo>
                  <a:pt x="3797969" y="0"/>
                </a:moveTo>
                <a:lnTo>
                  <a:pt x="7595939" y="3797969"/>
                </a:lnTo>
                <a:lnTo>
                  <a:pt x="3797969" y="7595939"/>
                </a:lnTo>
                <a:lnTo>
                  <a:pt x="0" y="37979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434779" y="1342464"/>
            <a:ext cx="7595939" cy="7595939"/>
          </a:xfrm>
          <a:custGeom>
            <a:avLst/>
            <a:gdLst>
              <a:gd name="connsiteX0" fmla="*/ 3797969 w 7595939"/>
              <a:gd name="connsiteY0" fmla="*/ 0 h 7595939"/>
              <a:gd name="connsiteX1" fmla="*/ 7595939 w 7595939"/>
              <a:gd name="connsiteY1" fmla="*/ 3797969 h 7595939"/>
              <a:gd name="connsiteX2" fmla="*/ 3797969 w 7595939"/>
              <a:gd name="connsiteY2" fmla="*/ 7595939 h 7595939"/>
              <a:gd name="connsiteX3" fmla="*/ 0 w 7595939"/>
              <a:gd name="connsiteY3" fmla="*/ 3797969 h 759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5939" h="7595939">
                <a:moveTo>
                  <a:pt x="3797969" y="0"/>
                </a:moveTo>
                <a:lnTo>
                  <a:pt x="7595939" y="3797969"/>
                </a:lnTo>
                <a:lnTo>
                  <a:pt x="3797969" y="7595939"/>
                </a:lnTo>
                <a:lnTo>
                  <a:pt x="0" y="37979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75940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0" y="5253716"/>
            <a:ext cx="5951657" cy="5033284"/>
          </a:xfrm>
          <a:custGeom>
            <a:avLst/>
            <a:gdLst>
              <a:gd name="connsiteX0" fmla="*/ 2155721 w 5951657"/>
              <a:gd name="connsiteY0" fmla="*/ 0 h 5033284"/>
              <a:gd name="connsiteX1" fmla="*/ 5951657 w 5951657"/>
              <a:gd name="connsiteY1" fmla="*/ 3795936 h 5033284"/>
              <a:gd name="connsiteX2" fmla="*/ 4714311 w 5951657"/>
              <a:gd name="connsiteY2" fmla="*/ 5033284 h 5033284"/>
              <a:gd name="connsiteX3" fmla="*/ 0 w 5951657"/>
              <a:gd name="connsiteY3" fmla="*/ 5033284 h 5033284"/>
              <a:gd name="connsiteX4" fmla="*/ 0 w 5951657"/>
              <a:gd name="connsiteY4" fmla="*/ 2155721 h 50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1657" h="5033284">
                <a:moveTo>
                  <a:pt x="2155721" y="0"/>
                </a:moveTo>
                <a:lnTo>
                  <a:pt x="5951657" y="3795936"/>
                </a:lnTo>
                <a:lnTo>
                  <a:pt x="4714311" y="5033284"/>
                </a:lnTo>
                <a:lnTo>
                  <a:pt x="0" y="5033284"/>
                </a:lnTo>
                <a:lnTo>
                  <a:pt x="0" y="21557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2269005" y="1342464"/>
            <a:ext cx="7595939" cy="7595939"/>
          </a:xfrm>
          <a:custGeom>
            <a:avLst/>
            <a:gdLst>
              <a:gd name="connsiteX0" fmla="*/ 3797969 w 7595939"/>
              <a:gd name="connsiteY0" fmla="*/ 0 h 7595939"/>
              <a:gd name="connsiteX1" fmla="*/ 7595939 w 7595939"/>
              <a:gd name="connsiteY1" fmla="*/ 3797969 h 7595939"/>
              <a:gd name="connsiteX2" fmla="*/ 3797969 w 7595939"/>
              <a:gd name="connsiteY2" fmla="*/ 7595939 h 7595939"/>
              <a:gd name="connsiteX3" fmla="*/ 0 w 7595939"/>
              <a:gd name="connsiteY3" fmla="*/ 3797969 h 759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5939" h="7595939">
                <a:moveTo>
                  <a:pt x="3797969" y="0"/>
                </a:moveTo>
                <a:lnTo>
                  <a:pt x="7595939" y="3797969"/>
                </a:lnTo>
                <a:lnTo>
                  <a:pt x="3797969" y="7595939"/>
                </a:lnTo>
                <a:lnTo>
                  <a:pt x="0" y="37979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50468" cy="5035740"/>
          </a:xfrm>
          <a:custGeom>
            <a:avLst/>
            <a:gdLst>
              <a:gd name="connsiteX0" fmla="*/ 0 w 5950468"/>
              <a:gd name="connsiteY0" fmla="*/ 0 h 5035740"/>
              <a:gd name="connsiteX1" fmla="*/ 4712699 w 5950468"/>
              <a:gd name="connsiteY1" fmla="*/ 0 h 5035740"/>
              <a:gd name="connsiteX2" fmla="*/ 5950468 w 5950468"/>
              <a:gd name="connsiteY2" fmla="*/ 1237770 h 5035740"/>
              <a:gd name="connsiteX3" fmla="*/ 2152499 w 5950468"/>
              <a:gd name="connsiteY3" fmla="*/ 5035740 h 5035740"/>
              <a:gd name="connsiteX4" fmla="*/ 0 w 5950468"/>
              <a:gd name="connsiteY4" fmla="*/ 2883241 h 503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0468" h="5035740">
                <a:moveTo>
                  <a:pt x="0" y="0"/>
                </a:moveTo>
                <a:lnTo>
                  <a:pt x="4712699" y="0"/>
                </a:lnTo>
                <a:lnTo>
                  <a:pt x="5950468" y="1237770"/>
                </a:lnTo>
                <a:lnTo>
                  <a:pt x="2152499" y="5035740"/>
                </a:lnTo>
                <a:lnTo>
                  <a:pt x="0" y="28832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9934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768282" y="1"/>
            <a:ext cx="11519721" cy="10287000"/>
          </a:xfrm>
          <a:custGeom>
            <a:avLst/>
            <a:gdLst>
              <a:gd name="connsiteX0" fmla="*/ 10286999 w 11519721"/>
              <a:gd name="connsiteY0" fmla="*/ 0 h 10287000"/>
              <a:gd name="connsiteX1" fmla="*/ 11519719 w 11519721"/>
              <a:gd name="connsiteY1" fmla="*/ 1 h 10287000"/>
              <a:gd name="connsiteX2" fmla="*/ 11519721 w 11519721"/>
              <a:gd name="connsiteY2" fmla="*/ 10287000 h 10287000"/>
              <a:gd name="connsiteX3" fmla="*/ 10286997 w 11519721"/>
              <a:gd name="connsiteY3" fmla="*/ 10287000 h 10287000"/>
              <a:gd name="connsiteX4" fmla="*/ 8535219 w 11519721"/>
              <a:gd name="connsiteY4" fmla="*/ 8535220 h 10287000"/>
              <a:gd name="connsiteX5" fmla="*/ 6783441 w 11519721"/>
              <a:gd name="connsiteY5" fmla="*/ 10286999 h 10287000"/>
              <a:gd name="connsiteX6" fmla="*/ 1 w 11519721"/>
              <a:gd name="connsiteY6" fmla="*/ 10286999 h 10287000"/>
              <a:gd name="connsiteX7" fmla="*/ 5143499 w 11519721"/>
              <a:gd name="connsiteY7" fmla="*/ 5143500 h 10287000"/>
              <a:gd name="connsiteX8" fmla="*/ 0 w 11519721"/>
              <a:gd name="connsiteY8" fmla="*/ 1 h 10287000"/>
              <a:gd name="connsiteX9" fmla="*/ 6783439 w 11519721"/>
              <a:gd name="connsiteY9" fmla="*/ 1 h 10287000"/>
              <a:gd name="connsiteX10" fmla="*/ 8535219 w 11519721"/>
              <a:gd name="connsiteY10" fmla="*/ 1751781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19721" h="10287000">
                <a:moveTo>
                  <a:pt x="10286999" y="0"/>
                </a:moveTo>
                <a:lnTo>
                  <a:pt x="11519719" y="1"/>
                </a:lnTo>
                <a:lnTo>
                  <a:pt x="11519721" y="10287000"/>
                </a:lnTo>
                <a:lnTo>
                  <a:pt x="10286997" y="10287000"/>
                </a:lnTo>
                <a:lnTo>
                  <a:pt x="8535219" y="8535220"/>
                </a:lnTo>
                <a:lnTo>
                  <a:pt x="6783441" y="10286999"/>
                </a:lnTo>
                <a:lnTo>
                  <a:pt x="1" y="10286999"/>
                </a:lnTo>
                <a:lnTo>
                  <a:pt x="5143499" y="5143500"/>
                </a:lnTo>
                <a:lnTo>
                  <a:pt x="0" y="1"/>
                </a:lnTo>
                <a:lnTo>
                  <a:pt x="6783439" y="1"/>
                </a:lnTo>
                <a:lnTo>
                  <a:pt x="8535219" y="17517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6158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3619304" y="1029936"/>
            <a:ext cx="14668696" cy="9257064"/>
          </a:xfrm>
          <a:custGeom>
            <a:avLst/>
            <a:gdLst>
              <a:gd name="connsiteX0" fmla="*/ 9257064 w 14668696"/>
              <a:gd name="connsiteY0" fmla="*/ 0 h 9257064"/>
              <a:gd name="connsiteX1" fmla="*/ 14668696 w 14668696"/>
              <a:gd name="connsiteY1" fmla="*/ 5411635 h 9257064"/>
              <a:gd name="connsiteX2" fmla="*/ 14668696 w 14668696"/>
              <a:gd name="connsiteY2" fmla="*/ 9257064 h 9257064"/>
              <a:gd name="connsiteX3" fmla="*/ 0 w 14668696"/>
              <a:gd name="connsiteY3" fmla="*/ 9257064 h 925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8696" h="9257064">
                <a:moveTo>
                  <a:pt x="9257064" y="0"/>
                </a:moveTo>
                <a:lnTo>
                  <a:pt x="14668696" y="5411635"/>
                </a:lnTo>
                <a:lnTo>
                  <a:pt x="14668696" y="9257064"/>
                </a:lnTo>
                <a:lnTo>
                  <a:pt x="0" y="925706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69260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619306" y="0"/>
            <a:ext cx="14668695" cy="9257064"/>
          </a:xfrm>
          <a:custGeom>
            <a:avLst/>
            <a:gdLst>
              <a:gd name="connsiteX0" fmla="*/ 0 w 14668695"/>
              <a:gd name="connsiteY0" fmla="*/ 0 h 9257064"/>
              <a:gd name="connsiteX1" fmla="*/ 14668695 w 14668695"/>
              <a:gd name="connsiteY1" fmla="*/ 0 h 9257064"/>
              <a:gd name="connsiteX2" fmla="*/ 14668695 w 14668695"/>
              <a:gd name="connsiteY2" fmla="*/ 3845429 h 9257064"/>
              <a:gd name="connsiteX3" fmla="*/ 9257063 w 14668695"/>
              <a:gd name="connsiteY3" fmla="*/ 9257064 h 925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8695" h="9257064">
                <a:moveTo>
                  <a:pt x="0" y="0"/>
                </a:moveTo>
                <a:lnTo>
                  <a:pt x="14668695" y="0"/>
                </a:lnTo>
                <a:lnTo>
                  <a:pt x="14668695" y="3845429"/>
                </a:lnTo>
                <a:lnTo>
                  <a:pt x="9257063" y="925706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4415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9144000" y="823914"/>
            <a:ext cx="8317706" cy="8639175"/>
          </a:xfrm>
          <a:custGeom>
            <a:avLst/>
            <a:gdLst>
              <a:gd name="connsiteX0" fmla="*/ 0 w 8317706"/>
              <a:gd name="connsiteY0" fmla="*/ 0 h 8639175"/>
              <a:gd name="connsiteX1" fmla="*/ 8317706 w 8317706"/>
              <a:gd name="connsiteY1" fmla="*/ 0 h 8639175"/>
              <a:gd name="connsiteX2" fmla="*/ 8317706 w 8317706"/>
              <a:gd name="connsiteY2" fmla="*/ 8639175 h 8639175"/>
              <a:gd name="connsiteX3" fmla="*/ 0 w 8317706"/>
              <a:gd name="connsiteY3" fmla="*/ 8639175 h 86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7706" h="8639175">
                <a:moveTo>
                  <a:pt x="0" y="0"/>
                </a:moveTo>
                <a:lnTo>
                  <a:pt x="8317706" y="0"/>
                </a:lnTo>
                <a:lnTo>
                  <a:pt x="8317706" y="8639175"/>
                </a:lnTo>
                <a:lnTo>
                  <a:pt x="0" y="86391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4905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40843"/>
            <a:ext cx="3276600" cy="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195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1704" userDrawn="1">
          <p15:clr>
            <a:srgbClr val="FBAE40"/>
          </p15:clr>
        </p15:guide>
        <p15:guide id="4" pos="1176" userDrawn="1">
          <p15:clr>
            <a:srgbClr val="FBAE40"/>
          </p15:clr>
        </p15:guide>
        <p15:guide id="5" pos="10392" userDrawn="1">
          <p15:clr>
            <a:srgbClr val="FBAE40"/>
          </p15:clr>
        </p15:guide>
        <p15:guide id="6" pos="6600" userDrawn="1">
          <p15:clr>
            <a:srgbClr val="FBAE40"/>
          </p15:clr>
        </p15:guide>
        <p15:guide id="7" pos="4944" userDrawn="1">
          <p15:clr>
            <a:srgbClr val="FBAE40"/>
          </p15:clr>
        </p15:guide>
        <p15:guide id="8" orient="horz" pos="936" userDrawn="1">
          <p15:clr>
            <a:srgbClr val="FBAE40"/>
          </p15:clr>
        </p15:guide>
        <p15:guide id="9" orient="horz" pos="213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5143500"/>
          </a:xfrm>
          <a:custGeom>
            <a:avLst/>
            <a:gdLst>
              <a:gd name="connsiteX0" fmla="*/ 0 w 18288000"/>
              <a:gd name="connsiteY0" fmla="*/ 0 h 5143500"/>
              <a:gd name="connsiteX1" fmla="*/ 18288000 w 18288000"/>
              <a:gd name="connsiteY1" fmla="*/ 0 h 5143500"/>
              <a:gd name="connsiteX2" fmla="*/ 18288000 w 18288000"/>
              <a:gd name="connsiteY2" fmla="*/ 5143500 h 5143500"/>
              <a:gd name="connsiteX3" fmla="*/ 0 w 18288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5143500">
                <a:moveTo>
                  <a:pt x="0" y="0"/>
                </a:moveTo>
                <a:lnTo>
                  <a:pt x="18288000" y="0"/>
                </a:lnTo>
                <a:lnTo>
                  <a:pt x="18288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39327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95869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5165260" y="5489865"/>
            <a:ext cx="1649056" cy="3574472"/>
          </a:xfrm>
          <a:custGeom>
            <a:avLst/>
            <a:gdLst>
              <a:gd name="connsiteX0" fmla="*/ 0 w 1649056"/>
              <a:gd name="connsiteY0" fmla="*/ 0 h 3574472"/>
              <a:gd name="connsiteX1" fmla="*/ 1649056 w 1649056"/>
              <a:gd name="connsiteY1" fmla="*/ 0 h 3574472"/>
              <a:gd name="connsiteX2" fmla="*/ 1649056 w 1649056"/>
              <a:gd name="connsiteY2" fmla="*/ 3574472 h 3574472"/>
              <a:gd name="connsiteX3" fmla="*/ 0 w 1649056"/>
              <a:gd name="connsiteY3" fmla="*/ 3574472 h 357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9056" h="3574472">
                <a:moveTo>
                  <a:pt x="0" y="0"/>
                </a:moveTo>
                <a:lnTo>
                  <a:pt x="1649056" y="0"/>
                </a:lnTo>
                <a:lnTo>
                  <a:pt x="1649056" y="3574472"/>
                </a:lnTo>
                <a:lnTo>
                  <a:pt x="0" y="35744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13387591" y="1222663"/>
            <a:ext cx="1649056" cy="5554034"/>
          </a:xfrm>
          <a:custGeom>
            <a:avLst/>
            <a:gdLst>
              <a:gd name="connsiteX0" fmla="*/ 0 w 1649056"/>
              <a:gd name="connsiteY0" fmla="*/ 0 h 5554034"/>
              <a:gd name="connsiteX1" fmla="*/ 1649056 w 1649056"/>
              <a:gd name="connsiteY1" fmla="*/ 0 h 5554034"/>
              <a:gd name="connsiteX2" fmla="*/ 1649056 w 1649056"/>
              <a:gd name="connsiteY2" fmla="*/ 5554034 h 5554034"/>
              <a:gd name="connsiteX3" fmla="*/ 0 w 1649056"/>
              <a:gd name="connsiteY3" fmla="*/ 5554034 h 55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9056" h="5554034">
                <a:moveTo>
                  <a:pt x="0" y="0"/>
                </a:moveTo>
                <a:lnTo>
                  <a:pt x="1649056" y="0"/>
                </a:lnTo>
                <a:lnTo>
                  <a:pt x="1649056" y="5554034"/>
                </a:lnTo>
                <a:lnTo>
                  <a:pt x="0" y="55540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1609927" y="3408218"/>
            <a:ext cx="1649055" cy="5218900"/>
          </a:xfrm>
          <a:custGeom>
            <a:avLst/>
            <a:gdLst>
              <a:gd name="connsiteX0" fmla="*/ 0 w 1649055"/>
              <a:gd name="connsiteY0" fmla="*/ 0 h 5218900"/>
              <a:gd name="connsiteX1" fmla="*/ 1649055 w 1649055"/>
              <a:gd name="connsiteY1" fmla="*/ 0 h 5218900"/>
              <a:gd name="connsiteX2" fmla="*/ 1649055 w 1649055"/>
              <a:gd name="connsiteY2" fmla="*/ 5218900 h 5218900"/>
              <a:gd name="connsiteX3" fmla="*/ 1 w 1649055"/>
              <a:gd name="connsiteY3" fmla="*/ 5218900 h 521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9055" h="5218900">
                <a:moveTo>
                  <a:pt x="0" y="0"/>
                </a:moveTo>
                <a:lnTo>
                  <a:pt x="1649055" y="0"/>
                </a:lnTo>
                <a:lnTo>
                  <a:pt x="1649055" y="5218900"/>
                </a:lnTo>
                <a:lnTo>
                  <a:pt x="1" y="52189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788214" y="1779989"/>
            <a:ext cx="1649055" cy="5882593"/>
          </a:xfrm>
          <a:custGeom>
            <a:avLst/>
            <a:gdLst>
              <a:gd name="connsiteX0" fmla="*/ 0 w 1649055"/>
              <a:gd name="connsiteY0" fmla="*/ 0 h 5882593"/>
              <a:gd name="connsiteX1" fmla="*/ 1649055 w 1649055"/>
              <a:gd name="connsiteY1" fmla="*/ 0 h 5882593"/>
              <a:gd name="connsiteX2" fmla="*/ 1649055 w 1649055"/>
              <a:gd name="connsiteY2" fmla="*/ 5882593 h 5882593"/>
              <a:gd name="connsiteX3" fmla="*/ 0 w 1649055"/>
              <a:gd name="connsiteY3" fmla="*/ 5882593 h 588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9055" h="5882593">
                <a:moveTo>
                  <a:pt x="0" y="0"/>
                </a:moveTo>
                <a:lnTo>
                  <a:pt x="1649055" y="0"/>
                </a:lnTo>
                <a:lnTo>
                  <a:pt x="1649055" y="5882593"/>
                </a:lnTo>
                <a:lnTo>
                  <a:pt x="0" y="588259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93201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782185" y="7007498"/>
            <a:ext cx="5882593" cy="1649055"/>
          </a:xfrm>
          <a:custGeom>
            <a:avLst/>
            <a:gdLst>
              <a:gd name="connsiteX0" fmla="*/ 0 w 5882593"/>
              <a:gd name="connsiteY0" fmla="*/ 0 h 1649055"/>
              <a:gd name="connsiteX1" fmla="*/ 5882593 w 5882593"/>
              <a:gd name="connsiteY1" fmla="*/ 0 h 1649055"/>
              <a:gd name="connsiteX2" fmla="*/ 5882593 w 5882593"/>
              <a:gd name="connsiteY2" fmla="*/ 1649055 h 1649055"/>
              <a:gd name="connsiteX3" fmla="*/ 0 w 5882593"/>
              <a:gd name="connsiteY3" fmla="*/ 1649055 h 164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2593" h="1649055">
                <a:moveTo>
                  <a:pt x="0" y="0"/>
                </a:moveTo>
                <a:lnTo>
                  <a:pt x="5882593" y="0"/>
                </a:lnTo>
                <a:lnTo>
                  <a:pt x="5882593" y="1649055"/>
                </a:lnTo>
                <a:lnTo>
                  <a:pt x="0" y="164905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9817648" y="5185786"/>
            <a:ext cx="5218900" cy="1649055"/>
          </a:xfrm>
          <a:custGeom>
            <a:avLst/>
            <a:gdLst>
              <a:gd name="connsiteX0" fmla="*/ 0 w 5218900"/>
              <a:gd name="connsiteY0" fmla="*/ 0 h 1649055"/>
              <a:gd name="connsiteX1" fmla="*/ 5218900 w 5218900"/>
              <a:gd name="connsiteY1" fmla="*/ 0 h 1649055"/>
              <a:gd name="connsiteX2" fmla="*/ 5218900 w 5218900"/>
              <a:gd name="connsiteY2" fmla="*/ 1649055 h 1649055"/>
              <a:gd name="connsiteX3" fmla="*/ 0 w 5218900"/>
              <a:gd name="connsiteY3" fmla="*/ 1649054 h 164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8900" h="1649055">
                <a:moveTo>
                  <a:pt x="0" y="0"/>
                </a:moveTo>
                <a:lnTo>
                  <a:pt x="5218900" y="0"/>
                </a:lnTo>
                <a:lnTo>
                  <a:pt x="5218900" y="1649055"/>
                </a:lnTo>
                <a:lnTo>
                  <a:pt x="0" y="16490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1668068" y="3408118"/>
            <a:ext cx="5554034" cy="1649056"/>
          </a:xfrm>
          <a:custGeom>
            <a:avLst/>
            <a:gdLst>
              <a:gd name="connsiteX0" fmla="*/ 0 w 5554034"/>
              <a:gd name="connsiteY0" fmla="*/ 0 h 1649056"/>
              <a:gd name="connsiteX1" fmla="*/ 5554034 w 5554034"/>
              <a:gd name="connsiteY1" fmla="*/ 0 h 1649056"/>
              <a:gd name="connsiteX2" fmla="*/ 5554034 w 5554034"/>
              <a:gd name="connsiteY2" fmla="*/ 1649056 h 1649056"/>
              <a:gd name="connsiteX3" fmla="*/ 0 w 5554034"/>
              <a:gd name="connsiteY3" fmla="*/ 1649056 h 164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4034" h="1649056">
                <a:moveTo>
                  <a:pt x="0" y="0"/>
                </a:moveTo>
                <a:lnTo>
                  <a:pt x="5554034" y="0"/>
                </a:lnTo>
                <a:lnTo>
                  <a:pt x="5554034" y="1649056"/>
                </a:lnTo>
                <a:lnTo>
                  <a:pt x="0" y="16490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380428" y="1630450"/>
            <a:ext cx="3574472" cy="1649057"/>
          </a:xfrm>
          <a:custGeom>
            <a:avLst/>
            <a:gdLst>
              <a:gd name="connsiteX0" fmla="*/ 0 w 3574472"/>
              <a:gd name="connsiteY0" fmla="*/ 0 h 1649057"/>
              <a:gd name="connsiteX1" fmla="*/ 3574472 w 3574472"/>
              <a:gd name="connsiteY1" fmla="*/ 0 h 1649057"/>
              <a:gd name="connsiteX2" fmla="*/ 3574472 w 3574472"/>
              <a:gd name="connsiteY2" fmla="*/ 1649057 h 1649057"/>
              <a:gd name="connsiteX3" fmla="*/ 0 w 3574472"/>
              <a:gd name="connsiteY3" fmla="*/ 1649057 h 164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4472" h="1649057">
                <a:moveTo>
                  <a:pt x="0" y="0"/>
                </a:moveTo>
                <a:lnTo>
                  <a:pt x="3574472" y="0"/>
                </a:lnTo>
                <a:lnTo>
                  <a:pt x="3574472" y="1649057"/>
                </a:lnTo>
                <a:lnTo>
                  <a:pt x="0" y="16490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683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8904462" y="1626850"/>
            <a:ext cx="7849706" cy="7033300"/>
          </a:xfrm>
          <a:custGeom>
            <a:avLst/>
            <a:gdLst>
              <a:gd name="connsiteX0" fmla="*/ 0 w 7849706"/>
              <a:gd name="connsiteY0" fmla="*/ 5382555 h 7033300"/>
              <a:gd name="connsiteX1" fmla="*/ 3578133 w 7849706"/>
              <a:gd name="connsiteY1" fmla="*/ 5382555 h 7033300"/>
              <a:gd name="connsiteX2" fmla="*/ 3578133 w 7849706"/>
              <a:gd name="connsiteY2" fmla="*/ 7033300 h 7033300"/>
              <a:gd name="connsiteX3" fmla="*/ 0 w 7849706"/>
              <a:gd name="connsiteY3" fmla="*/ 7033300 h 7033300"/>
              <a:gd name="connsiteX4" fmla="*/ 2289984 w 7849706"/>
              <a:gd name="connsiteY4" fmla="*/ 3603069 h 7033300"/>
              <a:gd name="connsiteX5" fmla="*/ 7849706 w 7849706"/>
              <a:gd name="connsiteY5" fmla="*/ 3603069 h 7033300"/>
              <a:gd name="connsiteX6" fmla="*/ 7849706 w 7849706"/>
              <a:gd name="connsiteY6" fmla="*/ 5253812 h 7033300"/>
              <a:gd name="connsiteX7" fmla="*/ 2289984 w 7849706"/>
              <a:gd name="connsiteY7" fmla="*/ 5253812 h 7033300"/>
              <a:gd name="connsiteX8" fmla="*/ 437668 w 7849706"/>
              <a:gd name="connsiteY8" fmla="*/ 1823580 h 7033300"/>
              <a:gd name="connsiteX9" fmla="*/ 5661912 w 7849706"/>
              <a:gd name="connsiteY9" fmla="*/ 1823580 h 7033300"/>
              <a:gd name="connsiteX10" fmla="*/ 5661912 w 7849706"/>
              <a:gd name="connsiteY10" fmla="*/ 3474325 h 7033300"/>
              <a:gd name="connsiteX11" fmla="*/ 437668 w 7849706"/>
              <a:gd name="connsiteY11" fmla="*/ 3474325 h 7033300"/>
              <a:gd name="connsiteX12" fmla="*/ 1403194 w 7849706"/>
              <a:gd name="connsiteY12" fmla="*/ 0 h 7033300"/>
              <a:gd name="connsiteX13" fmla="*/ 7291811 w 7849706"/>
              <a:gd name="connsiteY13" fmla="*/ 0 h 7033300"/>
              <a:gd name="connsiteX14" fmla="*/ 7291811 w 7849706"/>
              <a:gd name="connsiteY14" fmla="*/ 1650744 h 7033300"/>
              <a:gd name="connsiteX15" fmla="*/ 1403194 w 7849706"/>
              <a:gd name="connsiteY15" fmla="*/ 1650744 h 703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49706" h="7033300">
                <a:moveTo>
                  <a:pt x="0" y="5382555"/>
                </a:moveTo>
                <a:lnTo>
                  <a:pt x="3578133" y="5382555"/>
                </a:lnTo>
                <a:lnTo>
                  <a:pt x="3578133" y="7033300"/>
                </a:lnTo>
                <a:lnTo>
                  <a:pt x="0" y="7033300"/>
                </a:lnTo>
                <a:close/>
                <a:moveTo>
                  <a:pt x="2289984" y="3603069"/>
                </a:moveTo>
                <a:lnTo>
                  <a:pt x="7849706" y="3603069"/>
                </a:lnTo>
                <a:lnTo>
                  <a:pt x="7849706" y="5253812"/>
                </a:lnTo>
                <a:lnTo>
                  <a:pt x="2289984" y="5253812"/>
                </a:lnTo>
                <a:close/>
                <a:moveTo>
                  <a:pt x="437668" y="1823580"/>
                </a:moveTo>
                <a:lnTo>
                  <a:pt x="5661912" y="1823580"/>
                </a:lnTo>
                <a:lnTo>
                  <a:pt x="5661912" y="3474325"/>
                </a:lnTo>
                <a:lnTo>
                  <a:pt x="437668" y="3474325"/>
                </a:lnTo>
                <a:close/>
                <a:moveTo>
                  <a:pt x="1403194" y="0"/>
                </a:moveTo>
                <a:lnTo>
                  <a:pt x="7291811" y="0"/>
                </a:lnTo>
                <a:lnTo>
                  <a:pt x="7291811" y="1650744"/>
                </a:lnTo>
                <a:lnTo>
                  <a:pt x="1403194" y="16507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perspectiveLeft">
              <a:rot lat="0" lon="2100000" rev="0"/>
            </a:camera>
            <a:lightRig rig="threePt" dir="t"/>
          </a:scene3d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40843"/>
            <a:ext cx="3276600" cy="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503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088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827718" y="3438835"/>
            <a:ext cx="2274426" cy="4668557"/>
          </a:xfrm>
          <a:custGeom>
            <a:avLst/>
            <a:gdLst>
              <a:gd name="connsiteX0" fmla="*/ 0 w 2274426"/>
              <a:gd name="connsiteY0" fmla="*/ 0 h 4668557"/>
              <a:gd name="connsiteX1" fmla="*/ 2274426 w 2274426"/>
              <a:gd name="connsiteY1" fmla="*/ 0 h 4668557"/>
              <a:gd name="connsiteX2" fmla="*/ 2274426 w 2274426"/>
              <a:gd name="connsiteY2" fmla="*/ 4668557 h 4668557"/>
              <a:gd name="connsiteX3" fmla="*/ 0 w 2274426"/>
              <a:gd name="connsiteY3" fmla="*/ 4668557 h 46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426" h="4668557">
                <a:moveTo>
                  <a:pt x="0" y="0"/>
                </a:moveTo>
                <a:lnTo>
                  <a:pt x="2274426" y="0"/>
                </a:lnTo>
                <a:lnTo>
                  <a:pt x="2274426" y="4668557"/>
                </a:lnTo>
                <a:lnTo>
                  <a:pt x="0" y="46685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3221111" y="3438835"/>
            <a:ext cx="2274426" cy="4668557"/>
          </a:xfrm>
          <a:custGeom>
            <a:avLst/>
            <a:gdLst>
              <a:gd name="connsiteX0" fmla="*/ 0 w 2274426"/>
              <a:gd name="connsiteY0" fmla="*/ 0 h 4668557"/>
              <a:gd name="connsiteX1" fmla="*/ 2274426 w 2274426"/>
              <a:gd name="connsiteY1" fmla="*/ 0 h 4668557"/>
              <a:gd name="connsiteX2" fmla="*/ 2274426 w 2274426"/>
              <a:gd name="connsiteY2" fmla="*/ 4668557 h 4668557"/>
              <a:gd name="connsiteX3" fmla="*/ 0 w 2274426"/>
              <a:gd name="connsiteY3" fmla="*/ 4668557 h 46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426" h="4668557">
                <a:moveTo>
                  <a:pt x="0" y="0"/>
                </a:moveTo>
                <a:lnTo>
                  <a:pt x="2274426" y="0"/>
                </a:lnTo>
                <a:lnTo>
                  <a:pt x="2274426" y="4668557"/>
                </a:lnTo>
                <a:lnTo>
                  <a:pt x="0" y="46685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5614504" y="3438835"/>
            <a:ext cx="2274426" cy="4668557"/>
          </a:xfrm>
          <a:custGeom>
            <a:avLst/>
            <a:gdLst>
              <a:gd name="connsiteX0" fmla="*/ 0 w 2274426"/>
              <a:gd name="connsiteY0" fmla="*/ 0 h 4668557"/>
              <a:gd name="connsiteX1" fmla="*/ 2274426 w 2274426"/>
              <a:gd name="connsiteY1" fmla="*/ 0 h 4668557"/>
              <a:gd name="connsiteX2" fmla="*/ 2274426 w 2274426"/>
              <a:gd name="connsiteY2" fmla="*/ 4668557 h 4668557"/>
              <a:gd name="connsiteX3" fmla="*/ 0 w 2274426"/>
              <a:gd name="connsiteY3" fmla="*/ 4668557 h 46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426" h="4668557">
                <a:moveTo>
                  <a:pt x="0" y="0"/>
                </a:moveTo>
                <a:lnTo>
                  <a:pt x="2274426" y="0"/>
                </a:lnTo>
                <a:lnTo>
                  <a:pt x="2274426" y="4668557"/>
                </a:lnTo>
                <a:lnTo>
                  <a:pt x="0" y="46685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007897" y="3438835"/>
            <a:ext cx="2274426" cy="4668557"/>
          </a:xfrm>
          <a:custGeom>
            <a:avLst/>
            <a:gdLst>
              <a:gd name="connsiteX0" fmla="*/ 0 w 2274426"/>
              <a:gd name="connsiteY0" fmla="*/ 0 h 4668557"/>
              <a:gd name="connsiteX1" fmla="*/ 2274426 w 2274426"/>
              <a:gd name="connsiteY1" fmla="*/ 0 h 4668557"/>
              <a:gd name="connsiteX2" fmla="*/ 2274426 w 2274426"/>
              <a:gd name="connsiteY2" fmla="*/ 4668557 h 4668557"/>
              <a:gd name="connsiteX3" fmla="*/ 0 w 2274426"/>
              <a:gd name="connsiteY3" fmla="*/ 4668557 h 46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426" h="4668557">
                <a:moveTo>
                  <a:pt x="0" y="0"/>
                </a:moveTo>
                <a:lnTo>
                  <a:pt x="2274426" y="0"/>
                </a:lnTo>
                <a:lnTo>
                  <a:pt x="2274426" y="4668557"/>
                </a:lnTo>
                <a:lnTo>
                  <a:pt x="0" y="46685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0401290" y="3438835"/>
            <a:ext cx="2274426" cy="4668557"/>
          </a:xfrm>
          <a:custGeom>
            <a:avLst/>
            <a:gdLst>
              <a:gd name="connsiteX0" fmla="*/ 0 w 2274426"/>
              <a:gd name="connsiteY0" fmla="*/ 0 h 4668557"/>
              <a:gd name="connsiteX1" fmla="*/ 2274426 w 2274426"/>
              <a:gd name="connsiteY1" fmla="*/ 0 h 4668557"/>
              <a:gd name="connsiteX2" fmla="*/ 2274426 w 2274426"/>
              <a:gd name="connsiteY2" fmla="*/ 4668557 h 4668557"/>
              <a:gd name="connsiteX3" fmla="*/ 0 w 2274426"/>
              <a:gd name="connsiteY3" fmla="*/ 4668557 h 46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426" h="4668557">
                <a:moveTo>
                  <a:pt x="0" y="0"/>
                </a:moveTo>
                <a:lnTo>
                  <a:pt x="2274426" y="0"/>
                </a:lnTo>
                <a:lnTo>
                  <a:pt x="2274426" y="4668557"/>
                </a:lnTo>
                <a:lnTo>
                  <a:pt x="0" y="46685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794683" y="3438835"/>
            <a:ext cx="2274426" cy="4668557"/>
          </a:xfrm>
          <a:custGeom>
            <a:avLst/>
            <a:gdLst>
              <a:gd name="connsiteX0" fmla="*/ 0 w 2274426"/>
              <a:gd name="connsiteY0" fmla="*/ 0 h 4668557"/>
              <a:gd name="connsiteX1" fmla="*/ 2274426 w 2274426"/>
              <a:gd name="connsiteY1" fmla="*/ 0 h 4668557"/>
              <a:gd name="connsiteX2" fmla="*/ 2274426 w 2274426"/>
              <a:gd name="connsiteY2" fmla="*/ 4668557 h 4668557"/>
              <a:gd name="connsiteX3" fmla="*/ 0 w 2274426"/>
              <a:gd name="connsiteY3" fmla="*/ 4668557 h 46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426" h="4668557">
                <a:moveTo>
                  <a:pt x="0" y="0"/>
                </a:moveTo>
                <a:lnTo>
                  <a:pt x="2274426" y="0"/>
                </a:lnTo>
                <a:lnTo>
                  <a:pt x="2274426" y="4668557"/>
                </a:lnTo>
                <a:lnTo>
                  <a:pt x="0" y="46685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15188074" y="3438835"/>
            <a:ext cx="2274426" cy="4668557"/>
          </a:xfrm>
          <a:custGeom>
            <a:avLst/>
            <a:gdLst>
              <a:gd name="connsiteX0" fmla="*/ 0 w 2274426"/>
              <a:gd name="connsiteY0" fmla="*/ 0 h 4668557"/>
              <a:gd name="connsiteX1" fmla="*/ 2274426 w 2274426"/>
              <a:gd name="connsiteY1" fmla="*/ 0 h 4668557"/>
              <a:gd name="connsiteX2" fmla="*/ 2274426 w 2274426"/>
              <a:gd name="connsiteY2" fmla="*/ 4668557 h 4668557"/>
              <a:gd name="connsiteX3" fmla="*/ 0 w 2274426"/>
              <a:gd name="connsiteY3" fmla="*/ 4668557 h 46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426" h="4668557">
                <a:moveTo>
                  <a:pt x="0" y="0"/>
                </a:moveTo>
                <a:lnTo>
                  <a:pt x="2274426" y="0"/>
                </a:lnTo>
                <a:lnTo>
                  <a:pt x="2274426" y="4668557"/>
                </a:lnTo>
                <a:lnTo>
                  <a:pt x="0" y="46685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518360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103503" y="1716576"/>
            <a:ext cx="3337670" cy="3337670"/>
          </a:xfrm>
          <a:custGeom>
            <a:avLst/>
            <a:gdLst>
              <a:gd name="connsiteX0" fmla="*/ 0 w 3337670"/>
              <a:gd name="connsiteY0" fmla="*/ 0 h 3337670"/>
              <a:gd name="connsiteX1" fmla="*/ 3337670 w 3337670"/>
              <a:gd name="connsiteY1" fmla="*/ 0 h 3337670"/>
              <a:gd name="connsiteX2" fmla="*/ 3337670 w 3337670"/>
              <a:gd name="connsiteY2" fmla="*/ 3337670 h 3337670"/>
              <a:gd name="connsiteX3" fmla="*/ 0 w 3337670"/>
              <a:gd name="connsiteY3" fmla="*/ 3337670 h 333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670" h="3337670">
                <a:moveTo>
                  <a:pt x="0" y="0"/>
                </a:moveTo>
                <a:lnTo>
                  <a:pt x="3337670" y="0"/>
                </a:lnTo>
                <a:lnTo>
                  <a:pt x="3337670" y="3337670"/>
                </a:lnTo>
                <a:lnTo>
                  <a:pt x="0" y="3337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4124830" y="1716576"/>
            <a:ext cx="3337670" cy="3337670"/>
          </a:xfrm>
          <a:custGeom>
            <a:avLst/>
            <a:gdLst>
              <a:gd name="connsiteX0" fmla="*/ 0 w 3337670"/>
              <a:gd name="connsiteY0" fmla="*/ 0 h 3337670"/>
              <a:gd name="connsiteX1" fmla="*/ 3337670 w 3337670"/>
              <a:gd name="connsiteY1" fmla="*/ 0 h 3337670"/>
              <a:gd name="connsiteX2" fmla="*/ 3337670 w 3337670"/>
              <a:gd name="connsiteY2" fmla="*/ 3337670 h 3337670"/>
              <a:gd name="connsiteX3" fmla="*/ 0 w 3337670"/>
              <a:gd name="connsiteY3" fmla="*/ 3337670 h 333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670" h="3337670">
                <a:moveTo>
                  <a:pt x="0" y="0"/>
                </a:moveTo>
                <a:lnTo>
                  <a:pt x="3337670" y="0"/>
                </a:lnTo>
                <a:lnTo>
                  <a:pt x="3337670" y="3337670"/>
                </a:lnTo>
                <a:lnTo>
                  <a:pt x="0" y="3337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0614166" y="1716576"/>
            <a:ext cx="3337670" cy="3337670"/>
          </a:xfrm>
          <a:custGeom>
            <a:avLst/>
            <a:gdLst>
              <a:gd name="connsiteX0" fmla="*/ 0 w 3337670"/>
              <a:gd name="connsiteY0" fmla="*/ 0 h 3337670"/>
              <a:gd name="connsiteX1" fmla="*/ 3337670 w 3337670"/>
              <a:gd name="connsiteY1" fmla="*/ 0 h 3337670"/>
              <a:gd name="connsiteX2" fmla="*/ 3337670 w 3337670"/>
              <a:gd name="connsiteY2" fmla="*/ 3337670 h 3337670"/>
              <a:gd name="connsiteX3" fmla="*/ 0 w 3337670"/>
              <a:gd name="connsiteY3" fmla="*/ 3337670 h 333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670" h="3337670">
                <a:moveTo>
                  <a:pt x="0" y="0"/>
                </a:moveTo>
                <a:lnTo>
                  <a:pt x="3337670" y="0"/>
                </a:lnTo>
                <a:lnTo>
                  <a:pt x="3337670" y="3337670"/>
                </a:lnTo>
                <a:lnTo>
                  <a:pt x="0" y="3337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103503" y="5238269"/>
            <a:ext cx="3337670" cy="3337670"/>
          </a:xfrm>
          <a:custGeom>
            <a:avLst/>
            <a:gdLst>
              <a:gd name="connsiteX0" fmla="*/ 0 w 3337670"/>
              <a:gd name="connsiteY0" fmla="*/ 0 h 3337670"/>
              <a:gd name="connsiteX1" fmla="*/ 3337670 w 3337670"/>
              <a:gd name="connsiteY1" fmla="*/ 0 h 3337670"/>
              <a:gd name="connsiteX2" fmla="*/ 3337670 w 3337670"/>
              <a:gd name="connsiteY2" fmla="*/ 3337670 h 3337670"/>
              <a:gd name="connsiteX3" fmla="*/ 0 w 3337670"/>
              <a:gd name="connsiteY3" fmla="*/ 3337670 h 333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670" h="3337670">
                <a:moveTo>
                  <a:pt x="0" y="0"/>
                </a:moveTo>
                <a:lnTo>
                  <a:pt x="3337670" y="0"/>
                </a:lnTo>
                <a:lnTo>
                  <a:pt x="3337670" y="3337670"/>
                </a:lnTo>
                <a:lnTo>
                  <a:pt x="0" y="3337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4124830" y="5238269"/>
            <a:ext cx="3337670" cy="3337670"/>
          </a:xfrm>
          <a:custGeom>
            <a:avLst/>
            <a:gdLst>
              <a:gd name="connsiteX0" fmla="*/ 0 w 3337670"/>
              <a:gd name="connsiteY0" fmla="*/ 0 h 3337670"/>
              <a:gd name="connsiteX1" fmla="*/ 3337670 w 3337670"/>
              <a:gd name="connsiteY1" fmla="*/ 0 h 3337670"/>
              <a:gd name="connsiteX2" fmla="*/ 3337670 w 3337670"/>
              <a:gd name="connsiteY2" fmla="*/ 3337670 h 3337670"/>
              <a:gd name="connsiteX3" fmla="*/ 0 w 3337670"/>
              <a:gd name="connsiteY3" fmla="*/ 3337670 h 333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670" h="3337670">
                <a:moveTo>
                  <a:pt x="0" y="0"/>
                </a:moveTo>
                <a:lnTo>
                  <a:pt x="3337670" y="0"/>
                </a:lnTo>
                <a:lnTo>
                  <a:pt x="3337670" y="3337670"/>
                </a:lnTo>
                <a:lnTo>
                  <a:pt x="0" y="3337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0614166" y="5238269"/>
            <a:ext cx="3337670" cy="3337670"/>
          </a:xfrm>
          <a:custGeom>
            <a:avLst/>
            <a:gdLst>
              <a:gd name="connsiteX0" fmla="*/ 0 w 3337670"/>
              <a:gd name="connsiteY0" fmla="*/ 0 h 3337670"/>
              <a:gd name="connsiteX1" fmla="*/ 3337670 w 3337670"/>
              <a:gd name="connsiteY1" fmla="*/ 0 h 3337670"/>
              <a:gd name="connsiteX2" fmla="*/ 3337670 w 3337670"/>
              <a:gd name="connsiteY2" fmla="*/ 3337670 h 3337670"/>
              <a:gd name="connsiteX3" fmla="*/ 0 w 3337670"/>
              <a:gd name="connsiteY3" fmla="*/ 3337670 h 333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670" h="3337670">
                <a:moveTo>
                  <a:pt x="0" y="0"/>
                </a:moveTo>
                <a:lnTo>
                  <a:pt x="3337670" y="0"/>
                </a:lnTo>
                <a:lnTo>
                  <a:pt x="3337670" y="3337670"/>
                </a:lnTo>
                <a:lnTo>
                  <a:pt x="0" y="3337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64629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894500" y="3711304"/>
            <a:ext cx="5458801" cy="5458801"/>
          </a:xfrm>
          <a:custGeom>
            <a:avLst/>
            <a:gdLst>
              <a:gd name="connsiteX0" fmla="*/ 0 w 5458801"/>
              <a:gd name="connsiteY0" fmla="*/ 0 h 5458801"/>
              <a:gd name="connsiteX1" fmla="*/ 5458801 w 5458801"/>
              <a:gd name="connsiteY1" fmla="*/ 0 h 5458801"/>
              <a:gd name="connsiteX2" fmla="*/ 5458801 w 5458801"/>
              <a:gd name="connsiteY2" fmla="*/ 5458801 h 5458801"/>
              <a:gd name="connsiteX3" fmla="*/ 0 w 5458801"/>
              <a:gd name="connsiteY3" fmla="*/ 5458801 h 545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8801" h="5458801">
                <a:moveTo>
                  <a:pt x="0" y="0"/>
                </a:moveTo>
                <a:lnTo>
                  <a:pt x="5458801" y="0"/>
                </a:lnTo>
                <a:lnTo>
                  <a:pt x="5458801" y="5458801"/>
                </a:lnTo>
                <a:lnTo>
                  <a:pt x="0" y="54588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21406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40843"/>
            <a:ext cx="3276600" cy="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857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885761" y="3762225"/>
            <a:ext cx="3114675" cy="3114675"/>
          </a:xfrm>
          <a:custGeom>
            <a:avLst/>
            <a:gdLst>
              <a:gd name="connsiteX0" fmla="*/ 0 w 3114675"/>
              <a:gd name="connsiteY0" fmla="*/ 0 h 3114675"/>
              <a:gd name="connsiteX1" fmla="*/ 3114675 w 3114675"/>
              <a:gd name="connsiteY1" fmla="*/ 0 h 3114675"/>
              <a:gd name="connsiteX2" fmla="*/ 3114675 w 3114675"/>
              <a:gd name="connsiteY2" fmla="*/ 3114675 h 3114675"/>
              <a:gd name="connsiteX3" fmla="*/ 0 w 3114675"/>
              <a:gd name="connsiteY3" fmla="*/ 3114675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675" h="3114675">
                <a:moveTo>
                  <a:pt x="0" y="0"/>
                </a:moveTo>
                <a:lnTo>
                  <a:pt x="3114675" y="0"/>
                </a:lnTo>
                <a:lnTo>
                  <a:pt x="3114675" y="3114675"/>
                </a:lnTo>
                <a:lnTo>
                  <a:pt x="0" y="31146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603255" y="3762223"/>
            <a:ext cx="3114675" cy="3114675"/>
          </a:xfrm>
          <a:custGeom>
            <a:avLst/>
            <a:gdLst>
              <a:gd name="connsiteX0" fmla="*/ 0 w 3114675"/>
              <a:gd name="connsiteY0" fmla="*/ 0 h 3114675"/>
              <a:gd name="connsiteX1" fmla="*/ 3114675 w 3114675"/>
              <a:gd name="connsiteY1" fmla="*/ 0 h 3114675"/>
              <a:gd name="connsiteX2" fmla="*/ 3114675 w 3114675"/>
              <a:gd name="connsiteY2" fmla="*/ 3114675 h 3114675"/>
              <a:gd name="connsiteX3" fmla="*/ 0 w 3114675"/>
              <a:gd name="connsiteY3" fmla="*/ 3114675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675" h="3114675">
                <a:moveTo>
                  <a:pt x="0" y="0"/>
                </a:moveTo>
                <a:lnTo>
                  <a:pt x="3114675" y="0"/>
                </a:lnTo>
                <a:lnTo>
                  <a:pt x="3114675" y="3114675"/>
                </a:lnTo>
                <a:lnTo>
                  <a:pt x="0" y="31146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320751" y="3762223"/>
            <a:ext cx="3114675" cy="3114675"/>
          </a:xfrm>
          <a:custGeom>
            <a:avLst/>
            <a:gdLst>
              <a:gd name="connsiteX0" fmla="*/ 0 w 3114675"/>
              <a:gd name="connsiteY0" fmla="*/ 0 h 3114675"/>
              <a:gd name="connsiteX1" fmla="*/ 3114675 w 3114675"/>
              <a:gd name="connsiteY1" fmla="*/ 0 h 3114675"/>
              <a:gd name="connsiteX2" fmla="*/ 3114675 w 3114675"/>
              <a:gd name="connsiteY2" fmla="*/ 3114675 h 3114675"/>
              <a:gd name="connsiteX3" fmla="*/ 0 w 3114675"/>
              <a:gd name="connsiteY3" fmla="*/ 3114675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675" h="3114675">
                <a:moveTo>
                  <a:pt x="0" y="0"/>
                </a:moveTo>
                <a:lnTo>
                  <a:pt x="3114675" y="0"/>
                </a:lnTo>
                <a:lnTo>
                  <a:pt x="3114675" y="3114675"/>
                </a:lnTo>
                <a:lnTo>
                  <a:pt x="0" y="31146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74570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952762" cy="10287000"/>
          </a:xfrm>
          <a:custGeom>
            <a:avLst/>
            <a:gdLst>
              <a:gd name="connsiteX0" fmla="*/ 0 w 10952762"/>
              <a:gd name="connsiteY0" fmla="*/ 0 h 10287000"/>
              <a:gd name="connsiteX1" fmla="*/ 10952762 w 10952762"/>
              <a:gd name="connsiteY1" fmla="*/ 0 h 10287000"/>
              <a:gd name="connsiteX2" fmla="*/ 5013561 w 10952762"/>
              <a:gd name="connsiteY2" fmla="*/ 10287000 h 10287000"/>
              <a:gd name="connsiteX3" fmla="*/ 0 w 10952762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2762" h="10287000">
                <a:moveTo>
                  <a:pt x="0" y="0"/>
                </a:moveTo>
                <a:lnTo>
                  <a:pt x="10952762" y="0"/>
                </a:lnTo>
                <a:lnTo>
                  <a:pt x="5013561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40843"/>
            <a:ext cx="3276600" cy="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482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462049" y="823913"/>
            <a:ext cx="5943208" cy="8639175"/>
          </a:xfrm>
          <a:custGeom>
            <a:avLst/>
            <a:gdLst>
              <a:gd name="connsiteX0" fmla="*/ 0 w 5943208"/>
              <a:gd name="connsiteY0" fmla="*/ 0 h 8639175"/>
              <a:gd name="connsiteX1" fmla="*/ 5943208 w 5943208"/>
              <a:gd name="connsiteY1" fmla="*/ 0 h 8639175"/>
              <a:gd name="connsiteX2" fmla="*/ 5943208 w 5943208"/>
              <a:gd name="connsiteY2" fmla="*/ 8639175 h 8639175"/>
              <a:gd name="connsiteX3" fmla="*/ 0 w 5943208"/>
              <a:gd name="connsiteY3" fmla="*/ 8639175 h 86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208" h="8639175">
                <a:moveTo>
                  <a:pt x="0" y="0"/>
                </a:moveTo>
                <a:lnTo>
                  <a:pt x="5943208" y="0"/>
                </a:lnTo>
                <a:lnTo>
                  <a:pt x="5943208" y="8639175"/>
                </a:lnTo>
                <a:lnTo>
                  <a:pt x="0" y="86391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129271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27089" y="1674877"/>
            <a:ext cx="16635413" cy="4104802"/>
          </a:xfrm>
          <a:custGeom>
            <a:avLst/>
            <a:gdLst>
              <a:gd name="connsiteX0" fmla="*/ 0 w 16635413"/>
              <a:gd name="connsiteY0" fmla="*/ 0 h 4104802"/>
              <a:gd name="connsiteX1" fmla="*/ 16635413 w 16635413"/>
              <a:gd name="connsiteY1" fmla="*/ 0 h 4104802"/>
              <a:gd name="connsiteX2" fmla="*/ 16635413 w 16635413"/>
              <a:gd name="connsiteY2" fmla="*/ 4104802 h 4104802"/>
              <a:gd name="connsiteX3" fmla="*/ 0 w 16635413"/>
              <a:gd name="connsiteY3" fmla="*/ 4104802 h 410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5413" h="4104802">
                <a:moveTo>
                  <a:pt x="0" y="0"/>
                </a:moveTo>
                <a:lnTo>
                  <a:pt x="16635413" y="0"/>
                </a:lnTo>
                <a:lnTo>
                  <a:pt x="16635413" y="4104802"/>
                </a:lnTo>
                <a:lnTo>
                  <a:pt x="0" y="41048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31034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866902" y="1504952"/>
            <a:ext cx="3501813" cy="3501813"/>
          </a:xfrm>
          <a:custGeom>
            <a:avLst/>
            <a:gdLst>
              <a:gd name="connsiteX0" fmla="*/ 0 w 3501813"/>
              <a:gd name="connsiteY0" fmla="*/ 0 h 3501813"/>
              <a:gd name="connsiteX1" fmla="*/ 3501813 w 3501813"/>
              <a:gd name="connsiteY1" fmla="*/ 0 h 3501813"/>
              <a:gd name="connsiteX2" fmla="*/ 3501813 w 3501813"/>
              <a:gd name="connsiteY2" fmla="*/ 3501813 h 3501813"/>
              <a:gd name="connsiteX3" fmla="*/ 0 w 3501813"/>
              <a:gd name="connsiteY3" fmla="*/ 3501813 h 350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813" h="3501813">
                <a:moveTo>
                  <a:pt x="0" y="0"/>
                </a:moveTo>
                <a:lnTo>
                  <a:pt x="3501813" y="0"/>
                </a:lnTo>
                <a:lnTo>
                  <a:pt x="3501813" y="3501813"/>
                </a:lnTo>
                <a:lnTo>
                  <a:pt x="0" y="35018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5642187" y="1504950"/>
            <a:ext cx="3501813" cy="3501813"/>
          </a:xfrm>
          <a:custGeom>
            <a:avLst/>
            <a:gdLst>
              <a:gd name="connsiteX0" fmla="*/ 0 w 3501813"/>
              <a:gd name="connsiteY0" fmla="*/ 0 h 3501813"/>
              <a:gd name="connsiteX1" fmla="*/ 3501813 w 3501813"/>
              <a:gd name="connsiteY1" fmla="*/ 0 h 3501813"/>
              <a:gd name="connsiteX2" fmla="*/ 3501813 w 3501813"/>
              <a:gd name="connsiteY2" fmla="*/ 3501813 h 3501813"/>
              <a:gd name="connsiteX3" fmla="*/ 0 w 3501813"/>
              <a:gd name="connsiteY3" fmla="*/ 3501813 h 350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813" h="3501813">
                <a:moveTo>
                  <a:pt x="0" y="0"/>
                </a:moveTo>
                <a:lnTo>
                  <a:pt x="3501813" y="0"/>
                </a:lnTo>
                <a:lnTo>
                  <a:pt x="3501813" y="3501813"/>
                </a:lnTo>
                <a:lnTo>
                  <a:pt x="0" y="35018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866900" y="5280237"/>
            <a:ext cx="3501813" cy="3501813"/>
          </a:xfrm>
          <a:custGeom>
            <a:avLst/>
            <a:gdLst>
              <a:gd name="connsiteX0" fmla="*/ 0 w 3501813"/>
              <a:gd name="connsiteY0" fmla="*/ 0 h 3501813"/>
              <a:gd name="connsiteX1" fmla="*/ 3501813 w 3501813"/>
              <a:gd name="connsiteY1" fmla="*/ 0 h 3501813"/>
              <a:gd name="connsiteX2" fmla="*/ 3501813 w 3501813"/>
              <a:gd name="connsiteY2" fmla="*/ 3501813 h 3501813"/>
              <a:gd name="connsiteX3" fmla="*/ 0 w 3501813"/>
              <a:gd name="connsiteY3" fmla="*/ 3501813 h 350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813" h="3501813">
                <a:moveTo>
                  <a:pt x="0" y="0"/>
                </a:moveTo>
                <a:lnTo>
                  <a:pt x="3501813" y="0"/>
                </a:lnTo>
                <a:lnTo>
                  <a:pt x="3501813" y="3501813"/>
                </a:lnTo>
                <a:lnTo>
                  <a:pt x="0" y="35018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642187" y="5280237"/>
            <a:ext cx="3501813" cy="3501813"/>
          </a:xfrm>
          <a:custGeom>
            <a:avLst/>
            <a:gdLst>
              <a:gd name="connsiteX0" fmla="*/ 0 w 3501813"/>
              <a:gd name="connsiteY0" fmla="*/ 0 h 3501813"/>
              <a:gd name="connsiteX1" fmla="*/ 3501813 w 3501813"/>
              <a:gd name="connsiteY1" fmla="*/ 0 h 3501813"/>
              <a:gd name="connsiteX2" fmla="*/ 3501813 w 3501813"/>
              <a:gd name="connsiteY2" fmla="*/ 3501813 h 3501813"/>
              <a:gd name="connsiteX3" fmla="*/ 0 w 3501813"/>
              <a:gd name="connsiteY3" fmla="*/ 3501813 h 350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813" h="3501813">
                <a:moveTo>
                  <a:pt x="0" y="0"/>
                </a:moveTo>
                <a:lnTo>
                  <a:pt x="3501813" y="0"/>
                </a:lnTo>
                <a:lnTo>
                  <a:pt x="3501813" y="3501813"/>
                </a:lnTo>
                <a:lnTo>
                  <a:pt x="0" y="35018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57709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7088" y="3551764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5026327" y="3551764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9225566" y="3551764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3424806" y="3551764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27088" y="6491786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5026327" y="6491786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9225566" y="6491786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13424806" y="6491786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40660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27088" y="3551764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5026327" y="6491786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9225566" y="3551764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3424806" y="6491786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67530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" y="5140739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28349" y="5140739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5256697" y="5140739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7885045" y="5140739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10513393" y="5140739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5"/>
          </p:nvPr>
        </p:nvSpPr>
        <p:spPr>
          <a:xfrm>
            <a:off x="13141741" y="5140739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15770087" y="5140739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0" y="7769087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8"/>
          </p:nvPr>
        </p:nvSpPr>
        <p:spPr>
          <a:xfrm>
            <a:off x="2628348" y="7769087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9"/>
          </p:nvPr>
        </p:nvSpPr>
        <p:spPr>
          <a:xfrm>
            <a:off x="5256696" y="7769087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0"/>
          </p:nvPr>
        </p:nvSpPr>
        <p:spPr>
          <a:xfrm>
            <a:off x="7885044" y="7769087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10513392" y="7769087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22"/>
          </p:nvPr>
        </p:nvSpPr>
        <p:spPr>
          <a:xfrm>
            <a:off x="13141740" y="7769087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23"/>
          </p:nvPr>
        </p:nvSpPr>
        <p:spPr>
          <a:xfrm>
            <a:off x="15770086" y="7769087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50506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1811587" y="15609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4274908" y="15609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6738229" y="15609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9201550" y="15609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11664871" y="15609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14128190" y="15609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1809190" y="64885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7"/>
          </p:nvPr>
        </p:nvSpPr>
        <p:spPr>
          <a:xfrm>
            <a:off x="4272511" y="64885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735832" y="64885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9199153" y="64885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>
          <a:xfrm>
            <a:off x="11662474" y="64885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1"/>
          </p:nvPr>
        </p:nvSpPr>
        <p:spPr>
          <a:xfrm>
            <a:off x="14125793" y="64885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2"/>
          </p:nvPr>
        </p:nvSpPr>
        <p:spPr>
          <a:xfrm>
            <a:off x="1809190" y="4023658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14125793" y="4023658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50894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6"/>
          </p:nvPr>
        </p:nvSpPr>
        <p:spPr>
          <a:xfrm>
            <a:off x="3508154" y="5550480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5786485" y="5550480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8064816" y="5550480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9"/>
          </p:nvPr>
        </p:nvSpPr>
        <p:spPr>
          <a:xfrm>
            <a:off x="10343147" y="5550480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0"/>
          </p:nvPr>
        </p:nvSpPr>
        <p:spPr>
          <a:xfrm>
            <a:off x="12621478" y="5550480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366926" y="3575599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4645257" y="3575599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6923588" y="3575599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9201919" y="3575599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1480250" y="3575599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3758583" y="3575599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13750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1"/>
          </p:nvPr>
        </p:nvSpPr>
        <p:spPr>
          <a:xfrm>
            <a:off x="5115680" y="1458162"/>
            <a:ext cx="2478850" cy="2875468"/>
          </a:xfrm>
          <a:custGeom>
            <a:avLst/>
            <a:gdLst>
              <a:gd name="connsiteX0" fmla="*/ 1239425 w 2478850"/>
              <a:gd name="connsiteY0" fmla="*/ 0 h 2875468"/>
              <a:gd name="connsiteX1" fmla="*/ 2478850 w 2478850"/>
              <a:gd name="connsiteY1" fmla="*/ 707539 h 2875468"/>
              <a:gd name="connsiteX2" fmla="*/ 2478850 w 2478850"/>
              <a:gd name="connsiteY2" fmla="*/ 2167929 h 2875468"/>
              <a:gd name="connsiteX3" fmla="*/ 1239425 w 2478850"/>
              <a:gd name="connsiteY3" fmla="*/ 2875468 h 2875468"/>
              <a:gd name="connsiteX4" fmla="*/ 0 w 2478850"/>
              <a:gd name="connsiteY4" fmla="*/ 2167929 h 2875468"/>
              <a:gd name="connsiteX5" fmla="*/ 0 w 2478850"/>
              <a:gd name="connsiteY5" fmla="*/ 707539 h 28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850" h="2875468">
                <a:moveTo>
                  <a:pt x="1239425" y="0"/>
                </a:moveTo>
                <a:lnTo>
                  <a:pt x="2478850" y="707539"/>
                </a:lnTo>
                <a:lnTo>
                  <a:pt x="2478850" y="2167929"/>
                </a:lnTo>
                <a:lnTo>
                  <a:pt x="1239425" y="2875468"/>
                </a:lnTo>
                <a:lnTo>
                  <a:pt x="0" y="2167929"/>
                </a:lnTo>
                <a:lnTo>
                  <a:pt x="0" y="7075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2"/>
          </p:nvPr>
        </p:nvSpPr>
        <p:spPr>
          <a:xfrm>
            <a:off x="6417430" y="3712859"/>
            <a:ext cx="2478850" cy="2875468"/>
          </a:xfrm>
          <a:custGeom>
            <a:avLst/>
            <a:gdLst>
              <a:gd name="connsiteX0" fmla="*/ 1239425 w 2478850"/>
              <a:gd name="connsiteY0" fmla="*/ 0 h 2875468"/>
              <a:gd name="connsiteX1" fmla="*/ 2478850 w 2478850"/>
              <a:gd name="connsiteY1" fmla="*/ 707539 h 2875468"/>
              <a:gd name="connsiteX2" fmla="*/ 2478850 w 2478850"/>
              <a:gd name="connsiteY2" fmla="*/ 2167929 h 2875468"/>
              <a:gd name="connsiteX3" fmla="*/ 1239425 w 2478850"/>
              <a:gd name="connsiteY3" fmla="*/ 2875468 h 2875468"/>
              <a:gd name="connsiteX4" fmla="*/ 0 w 2478850"/>
              <a:gd name="connsiteY4" fmla="*/ 2167929 h 2875468"/>
              <a:gd name="connsiteX5" fmla="*/ 0 w 2478850"/>
              <a:gd name="connsiteY5" fmla="*/ 707539 h 28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850" h="2875468">
                <a:moveTo>
                  <a:pt x="1239425" y="0"/>
                </a:moveTo>
                <a:lnTo>
                  <a:pt x="2478850" y="707539"/>
                </a:lnTo>
                <a:lnTo>
                  <a:pt x="2478850" y="2167929"/>
                </a:lnTo>
                <a:lnTo>
                  <a:pt x="1239425" y="2875468"/>
                </a:lnTo>
                <a:lnTo>
                  <a:pt x="0" y="2167929"/>
                </a:lnTo>
                <a:lnTo>
                  <a:pt x="0" y="7075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3"/>
          </p:nvPr>
        </p:nvSpPr>
        <p:spPr>
          <a:xfrm>
            <a:off x="5115680" y="5967556"/>
            <a:ext cx="2478850" cy="2875468"/>
          </a:xfrm>
          <a:custGeom>
            <a:avLst/>
            <a:gdLst>
              <a:gd name="connsiteX0" fmla="*/ 1239425 w 2478850"/>
              <a:gd name="connsiteY0" fmla="*/ 0 h 2875468"/>
              <a:gd name="connsiteX1" fmla="*/ 2478850 w 2478850"/>
              <a:gd name="connsiteY1" fmla="*/ 707539 h 2875468"/>
              <a:gd name="connsiteX2" fmla="*/ 2478850 w 2478850"/>
              <a:gd name="connsiteY2" fmla="*/ 2167929 h 2875468"/>
              <a:gd name="connsiteX3" fmla="*/ 1239425 w 2478850"/>
              <a:gd name="connsiteY3" fmla="*/ 2875468 h 2875468"/>
              <a:gd name="connsiteX4" fmla="*/ 0 w 2478850"/>
              <a:gd name="connsiteY4" fmla="*/ 2167929 h 2875468"/>
              <a:gd name="connsiteX5" fmla="*/ 0 w 2478850"/>
              <a:gd name="connsiteY5" fmla="*/ 707539 h 28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850" h="2875468">
                <a:moveTo>
                  <a:pt x="1239425" y="0"/>
                </a:moveTo>
                <a:lnTo>
                  <a:pt x="2478850" y="707539"/>
                </a:lnTo>
                <a:lnTo>
                  <a:pt x="2478850" y="2167929"/>
                </a:lnTo>
                <a:lnTo>
                  <a:pt x="1239425" y="2875468"/>
                </a:lnTo>
                <a:lnTo>
                  <a:pt x="0" y="2167929"/>
                </a:lnTo>
                <a:lnTo>
                  <a:pt x="0" y="7075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4"/>
          </p:nvPr>
        </p:nvSpPr>
        <p:spPr>
          <a:xfrm>
            <a:off x="2512180" y="5967556"/>
            <a:ext cx="2478850" cy="2875468"/>
          </a:xfrm>
          <a:custGeom>
            <a:avLst/>
            <a:gdLst>
              <a:gd name="connsiteX0" fmla="*/ 1239425 w 2478850"/>
              <a:gd name="connsiteY0" fmla="*/ 0 h 2875468"/>
              <a:gd name="connsiteX1" fmla="*/ 2478850 w 2478850"/>
              <a:gd name="connsiteY1" fmla="*/ 707539 h 2875468"/>
              <a:gd name="connsiteX2" fmla="*/ 2478850 w 2478850"/>
              <a:gd name="connsiteY2" fmla="*/ 2167929 h 2875468"/>
              <a:gd name="connsiteX3" fmla="*/ 1239425 w 2478850"/>
              <a:gd name="connsiteY3" fmla="*/ 2875468 h 2875468"/>
              <a:gd name="connsiteX4" fmla="*/ 0 w 2478850"/>
              <a:gd name="connsiteY4" fmla="*/ 2167929 h 2875468"/>
              <a:gd name="connsiteX5" fmla="*/ 0 w 2478850"/>
              <a:gd name="connsiteY5" fmla="*/ 707539 h 28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850" h="2875468">
                <a:moveTo>
                  <a:pt x="1239425" y="0"/>
                </a:moveTo>
                <a:lnTo>
                  <a:pt x="2478850" y="707539"/>
                </a:lnTo>
                <a:lnTo>
                  <a:pt x="2478850" y="2167929"/>
                </a:lnTo>
                <a:lnTo>
                  <a:pt x="1239425" y="2875468"/>
                </a:lnTo>
                <a:lnTo>
                  <a:pt x="0" y="2167929"/>
                </a:lnTo>
                <a:lnTo>
                  <a:pt x="0" y="7075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5"/>
          </p:nvPr>
        </p:nvSpPr>
        <p:spPr>
          <a:xfrm>
            <a:off x="1210430" y="3712859"/>
            <a:ext cx="2478850" cy="2875468"/>
          </a:xfrm>
          <a:custGeom>
            <a:avLst/>
            <a:gdLst>
              <a:gd name="connsiteX0" fmla="*/ 1239425 w 2478850"/>
              <a:gd name="connsiteY0" fmla="*/ 0 h 2875468"/>
              <a:gd name="connsiteX1" fmla="*/ 2478850 w 2478850"/>
              <a:gd name="connsiteY1" fmla="*/ 707539 h 2875468"/>
              <a:gd name="connsiteX2" fmla="*/ 2478850 w 2478850"/>
              <a:gd name="connsiteY2" fmla="*/ 2167929 h 2875468"/>
              <a:gd name="connsiteX3" fmla="*/ 1239425 w 2478850"/>
              <a:gd name="connsiteY3" fmla="*/ 2875468 h 2875468"/>
              <a:gd name="connsiteX4" fmla="*/ 0 w 2478850"/>
              <a:gd name="connsiteY4" fmla="*/ 2167929 h 2875468"/>
              <a:gd name="connsiteX5" fmla="*/ 0 w 2478850"/>
              <a:gd name="connsiteY5" fmla="*/ 707539 h 28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850" h="2875468">
                <a:moveTo>
                  <a:pt x="1239425" y="0"/>
                </a:moveTo>
                <a:lnTo>
                  <a:pt x="2478850" y="707539"/>
                </a:lnTo>
                <a:lnTo>
                  <a:pt x="2478850" y="2167929"/>
                </a:lnTo>
                <a:lnTo>
                  <a:pt x="1239425" y="2875468"/>
                </a:lnTo>
                <a:lnTo>
                  <a:pt x="0" y="2167929"/>
                </a:lnTo>
                <a:lnTo>
                  <a:pt x="0" y="7075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6"/>
          </p:nvPr>
        </p:nvSpPr>
        <p:spPr>
          <a:xfrm>
            <a:off x="3813930" y="3712859"/>
            <a:ext cx="2478850" cy="2875468"/>
          </a:xfrm>
          <a:custGeom>
            <a:avLst/>
            <a:gdLst>
              <a:gd name="connsiteX0" fmla="*/ 1239425 w 2478850"/>
              <a:gd name="connsiteY0" fmla="*/ 0 h 2875468"/>
              <a:gd name="connsiteX1" fmla="*/ 2478850 w 2478850"/>
              <a:gd name="connsiteY1" fmla="*/ 707539 h 2875468"/>
              <a:gd name="connsiteX2" fmla="*/ 2478850 w 2478850"/>
              <a:gd name="connsiteY2" fmla="*/ 2167929 h 2875468"/>
              <a:gd name="connsiteX3" fmla="*/ 1239425 w 2478850"/>
              <a:gd name="connsiteY3" fmla="*/ 2875468 h 2875468"/>
              <a:gd name="connsiteX4" fmla="*/ 0 w 2478850"/>
              <a:gd name="connsiteY4" fmla="*/ 2167929 h 2875468"/>
              <a:gd name="connsiteX5" fmla="*/ 0 w 2478850"/>
              <a:gd name="connsiteY5" fmla="*/ 707539 h 28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850" h="2875468">
                <a:moveTo>
                  <a:pt x="1239425" y="0"/>
                </a:moveTo>
                <a:lnTo>
                  <a:pt x="2478850" y="707539"/>
                </a:lnTo>
                <a:lnTo>
                  <a:pt x="2478850" y="2167929"/>
                </a:lnTo>
                <a:lnTo>
                  <a:pt x="1239425" y="2875468"/>
                </a:lnTo>
                <a:lnTo>
                  <a:pt x="0" y="2167929"/>
                </a:lnTo>
                <a:lnTo>
                  <a:pt x="0" y="7075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2512180" y="1458162"/>
            <a:ext cx="2478850" cy="2875468"/>
          </a:xfrm>
          <a:custGeom>
            <a:avLst/>
            <a:gdLst>
              <a:gd name="connsiteX0" fmla="*/ 1239425 w 2478850"/>
              <a:gd name="connsiteY0" fmla="*/ 0 h 2875468"/>
              <a:gd name="connsiteX1" fmla="*/ 2478850 w 2478850"/>
              <a:gd name="connsiteY1" fmla="*/ 707539 h 2875468"/>
              <a:gd name="connsiteX2" fmla="*/ 2478850 w 2478850"/>
              <a:gd name="connsiteY2" fmla="*/ 2167929 h 2875468"/>
              <a:gd name="connsiteX3" fmla="*/ 1239425 w 2478850"/>
              <a:gd name="connsiteY3" fmla="*/ 2875468 h 2875468"/>
              <a:gd name="connsiteX4" fmla="*/ 0 w 2478850"/>
              <a:gd name="connsiteY4" fmla="*/ 2167929 h 2875468"/>
              <a:gd name="connsiteX5" fmla="*/ 0 w 2478850"/>
              <a:gd name="connsiteY5" fmla="*/ 707539 h 28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850" h="2875468">
                <a:moveTo>
                  <a:pt x="1239425" y="0"/>
                </a:moveTo>
                <a:lnTo>
                  <a:pt x="2478850" y="707539"/>
                </a:lnTo>
                <a:lnTo>
                  <a:pt x="2478850" y="2167929"/>
                </a:lnTo>
                <a:lnTo>
                  <a:pt x="1239425" y="2875468"/>
                </a:lnTo>
                <a:lnTo>
                  <a:pt x="0" y="2167929"/>
                </a:lnTo>
                <a:lnTo>
                  <a:pt x="0" y="7075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8510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680" userDrawn="1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377897" y="3026086"/>
            <a:ext cx="3532229" cy="4236970"/>
          </a:xfrm>
          <a:custGeom>
            <a:avLst/>
            <a:gdLst>
              <a:gd name="connsiteX0" fmla="*/ 602815 w 3532229"/>
              <a:gd name="connsiteY0" fmla="*/ 0 h 4236970"/>
              <a:gd name="connsiteX1" fmla="*/ 2944805 w 3532229"/>
              <a:gd name="connsiteY1" fmla="*/ 0 h 4236970"/>
              <a:gd name="connsiteX2" fmla="*/ 3280844 w 3532229"/>
              <a:gd name="connsiteY2" fmla="*/ 87045 h 4236970"/>
              <a:gd name="connsiteX3" fmla="*/ 3291105 w 3532229"/>
              <a:gd name="connsiteY3" fmla="*/ 92166 h 4236970"/>
              <a:gd name="connsiteX4" fmla="*/ 3293670 w 3532229"/>
              <a:gd name="connsiteY4" fmla="*/ 94724 h 4236970"/>
              <a:gd name="connsiteX5" fmla="*/ 3296235 w 3532229"/>
              <a:gd name="connsiteY5" fmla="*/ 97286 h 4236970"/>
              <a:gd name="connsiteX6" fmla="*/ 3309061 w 3532229"/>
              <a:gd name="connsiteY6" fmla="*/ 104966 h 4236970"/>
              <a:gd name="connsiteX7" fmla="*/ 3532229 w 3532229"/>
              <a:gd name="connsiteY7" fmla="*/ 458258 h 4236970"/>
              <a:gd name="connsiteX8" fmla="*/ 3532229 w 3532229"/>
              <a:gd name="connsiteY8" fmla="*/ 3596945 h 4236970"/>
              <a:gd name="connsiteX9" fmla="*/ 3532229 w 3532229"/>
              <a:gd name="connsiteY9" fmla="*/ 3709590 h 4236970"/>
              <a:gd name="connsiteX10" fmla="*/ 3524534 w 3532229"/>
              <a:gd name="connsiteY10" fmla="*/ 3773592 h 4236970"/>
              <a:gd name="connsiteX11" fmla="*/ 3524534 w 3532229"/>
              <a:gd name="connsiteY11" fmla="*/ 3776153 h 4236970"/>
              <a:gd name="connsiteX12" fmla="*/ 3524534 w 3532229"/>
              <a:gd name="connsiteY12" fmla="*/ 3781273 h 4236970"/>
              <a:gd name="connsiteX13" fmla="*/ 3232107 w 3532229"/>
              <a:gd name="connsiteY13" fmla="*/ 4183210 h 4236970"/>
              <a:gd name="connsiteX14" fmla="*/ 2952504 w 3532229"/>
              <a:gd name="connsiteY14" fmla="*/ 4236970 h 4236970"/>
              <a:gd name="connsiteX15" fmla="*/ 587424 w 3532229"/>
              <a:gd name="connsiteY15" fmla="*/ 4236970 h 4236970"/>
              <a:gd name="connsiteX16" fmla="*/ 323212 w 3532229"/>
              <a:gd name="connsiteY16" fmla="*/ 4198570 h 4236970"/>
              <a:gd name="connsiteX17" fmla="*/ 302691 w 3532229"/>
              <a:gd name="connsiteY17" fmla="*/ 4183210 h 4236970"/>
              <a:gd name="connsiteX18" fmla="*/ 10262 w 3532229"/>
              <a:gd name="connsiteY18" fmla="*/ 3781273 h 4236970"/>
              <a:gd name="connsiteX19" fmla="*/ 7698 w 3532229"/>
              <a:gd name="connsiteY19" fmla="*/ 3776153 h 4236970"/>
              <a:gd name="connsiteX20" fmla="*/ 7698 w 3532229"/>
              <a:gd name="connsiteY20" fmla="*/ 3773592 h 4236970"/>
              <a:gd name="connsiteX21" fmla="*/ 0 w 3532229"/>
              <a:gd name="connsiteY21" fmla="*/ 3709590 h 4236970"/>
              <a:gd name="connsiteX22" fmla="*/ 0 w 3532229"/>
              <a:gd name="connsiteY22" fmla="*/ 3596945 h 4236970"/>
              <a:gd name="connsiteX23" fmla="*/ 0 w 3532229"/>
              <a:gd name="connsiteY23" fmla="*/ 458258 h 4236970"/>
              <a:gd name="connsiteX24" fmla="*/ 223172 w 3532229"/>
              <a:gd name="connsiteY24" fmla="*/ 104966 h 4236970"/>
              <a:gd name="connsiteX25" fmla="*/ 238562 w 3532229"/>
              <a:gd name="connsiteY25" fmla="*/ 97286 h 4236970"/>
              <a:gd name="connsiteX26" fmla="*/ 241127 w 3532229"/>
              <a:gd name="connsiteY26" fmla="*/ 94724 h 4236970"/>
              <a:gd name="connsiteX27" fmla="*/ 241127 w 3532229"/>
              <a:gd name="connsiteY27" fmla="*/ 92166 h 4236970"/>
              <a:gd name="connsiteX28" fmla="*/ 251386 w 3532229"/>
              <a:gd name="connsiteY28" fmla="*/ 87045 h 4236970"/>
              <a:gd name="connsiteX29" fmla="*/ 602815 w 3532229"/>
              <a:gd name="connsiteY29" fmla="*/ 0 h 42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532229" h="4236970">
                <a:moveTo>
                  <a:pt x="602815" y="0"/>
                </a:moveTo>
                <a:cubicBezTo>
                  <a:pt x="602815" y="0"/>
                  <a:pt x="602815" y="0"/>
                  <a:pt x="2944805" y="0"/>
                </a:cubicBezTo>
                <a:cubicBezTo>
                  <a:pt x="3093588" y="0"/>
                  <a:pt x="3162846" y="2561"/>
                  <a:pt x="3280844" y="87045"/>
                </a:cubicBezTo>
                <a:cubicBezTo>
                  <a:pt x="3283409" y="89605"/>
                  <a:pt x="3288539" y="92166"/>
                  <a:pt x="3291105" y="92166"/>
                </a:cubicBezTo>
                <a:cubicBezTo>
                  <a:pt x="3291105" y="92166"/>
                  <a:pt x="3291105" y="92166"/>
                  <a:pt x="3293670" y="94724"/>
                </a:cubicBezTo>
                <a:cubicBezTo>
                  <a:pt x="3293670" y="94724"/>
                  <a:pt x="3293670" y="94724"/>
                  <a:pt x="3296235" y="97286"/>
                </a:cubicBezTo>
                <a:cubicBezTo>
                  <a:pt x="3298801" y="99846"/>
                  <a:pt x="3303928" y="102406"/>
                  <a:pt x="3309061" y="104966"/>
                </a:cubicBezTo>
                <a:cubicBezTo>
                  <a:pt x="3419362" y="176649"/>
                  <a:pt x="3532229" y="320015"/>
                  <a:pt x="3532229" y="458258"/>
                </a:cubicBezTo>
                <a:cubicBezTo>
                  <a:pt x="3532229" y="1505342"/>
                  <a:pt x="3532229" y="2549864"/>
                  <a:pt x="3532229" y="3596945"/>
                </a:cubicBezTo>
                <a:cubicBezTo>
                  <a:pt x="3532229" y="3596945"/>
                  <a:pt x="3532229" y="3596945"/>
                  <a:pt x="3532229" y="3709590"/>
                </a:cubicBezTo>
                <a:cubicBezTo>
                  <a:pt x="3532229" y="3730070"/>
                  <a:pt x="3529664" y="3753111"/>
                  <a:pt x="3524534" y="3773592"/>
                </a:cubicBezTo>
                <a:cubicBezTo>
                  <a:pt x="3524534" y="3773592"/>
                  <a:pt x="3524534" y="3773592"/>
                  <a:pt x="3524534" y="3776153"/>
                </a:cubicBezTo>
                <a:cubicBezTo>
                  <a:pt x="3524534" y="3776153"/>
                  <a:pt x="3524534" y="3776153"/>
                  <a:pt x="3524534" y="3781273"/>
                </a:cubicBezTo>
                <a:cubicBezTo>
                  <a:pt x="3498882" y="3952800"/>
                  <a:pt x="3370626" y="4091045"/>
                  <a:pt x="3232107" y="4183210"/>
                </a:cubicBezTo>
                <a:cubicBezTo>
                  <a:pt x="3152586" y="4236970"/>
                  <a:pt x="3044848" y="4236970"/>
                  <a:pt x="2952504" y="4236970"/>
                </a:cubicBezTo>
                <a:cubicBezTo>
                  <a:pt x="2952504" y="4236970"/>
                  <a:pt x="2952504" y="4236970"/>
                  <a:pt x="587424" y="4236970"/>
                </a:cubicBezTo>
                <a:cubicBezTo>
                  <a:pt x="500207" y="4236970"/>
                  <a:pt x="407864" y="4226732"/>
                  <a:pt x="323212" y="4198570"/>
                </a:cubicBezTo>
                <a:cubicBezTo>
                  <a:pt x="315516" y="4193449"/>
                  <a:pt x="307820" y="4188329"/>
                  <a:pt x="302691" y="4183210"/>
                </a:cubicBezTo>
                <a:cubicBezTo>
                  <a:pt x="161608" y="4091045"/>
                  <a:pt x="33350" y="3947680"/>
                  <a:pt x="10262" y="3781273"/>
                </a:cubicBezTo>
                <a:cubicBezTo>
                  <a:pt x="10262" y="3781273"/>
                  <a:pt x="10262" y="3781273"/>
                  <a:pt x="7698" y="3776153"/>
                </a:cubicBezTo>
                <a:cubicBezTo>
                  <a:pt x="7698" y="3776153"/>
                  <a:pt x="7698" y="3776153"/>
                  <a:pt x="7698" y="3773592"/>
                </a:cubicBezTo>
                <a:cubicBezTo>
                  <a:pt x="2565" y="3753111"/>
                  <a:pt x="0" y="3730070"/>
                  <a:pt x="0" y="3709590"/>
                </a:cubicBezTo>
                <a:cubicBezTo>
                  <a:pt x="0" y="3709590"/>
                  <a:pt x="0" y="3709590"/>
                  <a:pt x="0" y="3596945"/>
                </a:cubicBezTo>
                <a:cubicBezTo>
                  <a:pt x="0" y="2549864"/>
                  <a:pt x="0" y="1505342"/>
                  <a:pt x="0" y="458258"/>
                </a:cubicBezTo>
                <a:cubicBezTo>
                  <a:pt x="0" y="320015"/>
                  <a:pt x="112870" y="176649"/>
                  <a:pt x="223172" y="104966"/>
                </a:cubicBezTo>
                <a:cubicBezTo>
                  <a:pt x="228302" y="102406"/>
                  <a:pt x="233432" y="99846"/>
                  <a:pt x="238562" y="97286"/>
                </a:cubicBezTo>
                <a:cubicBezTo>
                  <a:pt x="238562" y="97286"/>
                  <a:pt x="238562" y="97286"/>
                  <a:pt x="241127" y="94724"/>
                </a:cubicBezTo>
                <a:cubicBezTo>
                  <a:pt x="241127" y="94724"/>
                  <a:pt x="241127" y="94724"/>
                  <a:pt x="241127" y="92166"/>
                </a:cubicBezTo>
                <a:cubicBezTo>
                  <a:pt x="246256" y="92166"/>
                  <a:pt x="248821" y="89605"/>
                  <a:pt x="251386" y="87045"/>
                </a:cubicBezTo>
                <a:cubicBezTo>
                  <a:pt x="364256" y="5121"/>
                  <a:pt x="461731" y="0"/>
                  <a:pt x="60281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32494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335238" y="0"/>
            <a:ext cx="10952762" cy="10287000"/>
          </a:xfrm>
          <a:custGeom>
            <a:avLst/>
            <a:gdLst>
              <a:gd name="connsiteX0" fmla="*/ 5939201 w 10952762"/>
              <a:gd name="connsiteY0" fmla="*/ 0 h 10287000"/>
              <a:gd name="connsiteX1" fmla="*/ 10952762 w 10952762"/>
              <a:gd name="connsiteY1" fmla="*/ 0 h 10287000"/>
              <a:gd name="connsiteX2" fmla="*/ 10952762 w 10952762"/>
              <a:gd name="connsiteY2" fmla="*/ 10287000 h 10287000"/>
              <a:gd name="connsiteX3" fmla="*/ 0 w 10952762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2762" h="10287000">
                <a:moveTo>
                  <a:pt x="5939201" y="0"/>
                </a:moveTo>
                <a:lnTo>
                  <a:pt x="10952762" y="0"/>
                </a:lnTo>
                <a:lnTo>
                  <a:pt x="10952762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40843"/>
            <a:ext cx="3276600" cy="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699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35461" y="1494353"/>
            <a:ext cx="3399091" cy="7349527"/>
          </a:xfrm>
          <a:custGeom>
            <a:avLst/>
            <a:gdLst>
              <a:gd name="connsiteX0" fmla="*/ 2735403 w 3399091"/>
              <a:gd name="connsiteY0" fmla="*/ 0 h 7349527"/>
              <a:gd name="connsiteX1" fmla="*/ 3083517 w 3399091"/>
              <a:gd name="connsiteY1" fmla="*/ 8900 h 7349527"/>
              <a:gd name="connsiteX2" fmla="*/ 3330347 w 3399091"/>
              <a:gd name="connsiteY2" fmla="*/ 147132 h 7349527"/>
              <a:gd name="connsiteX3" fmla="*/ 3395990 w 3399091"/>
              <a:gd name="connsiteY3" fmla="*/ 405207 h 7349527"/>
              <a:gd name="connsiteX4" fmla="*/ 3398959 w 3399091"/>
              <a:gd name="connsiteY4" fmla="*/ 3784793 h 7349527"/>
              <a:gd name="connsiteX5" fmla="*/ 3398959 w 3399091"/>
              <a:gd name="connsiteY5" fmla="*/ 6850835 h 7349527"/>
              <a:gd name="connsiteX6" fmla="*/ 3354109 w 3399091"/>
              <a:gd name="connsiteY6" fmla="*/ 7165270 h 7349527"/>
              <a:gd name="connsiteX7" fmla="*/ 3121835 w 3399091"/>
              <a:gd name="connsiteY7" fmla="*/ 7336430 h 7349527"/>
              <a:gd name="connsiteX8" fmla="*/ 2882432 w 3399091"/>
              <a:gd name="connsiteY8" fmla="*/ 7349185 h 7349527"/>
              <a:gd name="connsiteX9" fmla="*/ 451269 w 3399091"/>
              <a:gd name="connsiteY9" fmla="*/ 7349185 h 7349527"/>
              <a:gd name="connsiteX10" fmla="*/ 172658 w 3399091"/>
              <a:gd name="connsiteY10" fmla="*/ 7296087 h 7349527"/>
              <a:gd name="connsiteX11" fmla="*/ 15233 w 3399091"/>
              <a:gd name="connsiteY11" fmla="*/ 7072424 h 7349527"/>
              <a:gd name="connsiteX12" fmla="*/ 3352 w 3399091"/>
              <a:gd name="connsiteY12" fmla="*/ 6840453 h 7349527"/>
              <a:gd name="connsiteX13" fmla="*/ 3649 w 3399091"/>
              <a:gd name="connsiteY13" fmla="*/ 3439805 h 7349527"/>
              <a:gd name="connsiteX14" fmla="*/ 382 w 3399091"/>
              <a:gd name="connsiteY14" fmla="*/ 477586 h 7349527"/>
              <a:gd name="connsiteX15" fmla="*/ 59787 w 3399091"/>
              <a:gd name="connsiteY15" fmla="*/ 159889 h 7349527"/>
              <a:gd name="connsiteX16" fmla="*/ 392160 w 3399091"/>
              <a:gd name="connsiteY16" fmla="*/ 890 h 7349527"/>
              <a:gd name="connsiteX17" fmla="*/ 692750 w 3399091"/>
              <a:gd name="connsiteY17" fmla="*/ 297 h 7349527"/>
              <a:gd name="connsiteX18" fmla="*/ 747998 w 3399091"/>
              <a:gd name="connsiteY18" fmla="*/ 33225 h 7349527"/>
              <a:gd name="connsiteX19" fmla="*/ 763145 w 3399091"/>
              <a:gd name="connsiteY19" fmla="*/ 135564 h 7349527"/>
              <a:gd name="connsiteX20" fmla="*/ 879877 w 3399091"/>
              <a:gd name="connsiteY20" fmla="*/ 257482 h 7349527"/>
              <a:gd name="connsiteX21" fmla="*/ 1028094 w 3399091"/>
              <a:gd name="connsiteY21" fmla="*/ 271423 h 7349527"/>
              <a:gd name="connsiteX22" fmla="*/ 2326992 w 3399091"/>
              <a:gd name="connsiteY22" fmla="*/ 271720 h 7349527"/>
              <a:gd name="connsiteX23" fmla="*/ 2484415 w 3399091"/>
              <a:gd name="connsiteY23" fmla="*/ 267271 h 7349527"/>
              <a:gd name="connsiteX24" fmla="*/ 2645998 w 3399091"/>
              <a:gd name="connsiteY24" fmla="*/ 91068 h 7349527"/>
              <a:gd name="connsiteX25" fmla="*/ 2667087 w 3399091"/>
              <a:gd name="connsiteY25" fmla="*/ 12162 h 7349527"/>
              <a:gd name="connsiteX26" fmla="*/ 2735403 w 3399091"/>
              <a:gd name="connsiteY26" fmla="*/ 0 h 73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9091" h="7349527">
                <a:moveTo>
                  <a:pt x="2735403" y="0"/>
                </a:moveTo>
                <a:cubicBezTo>
                  <a:pt x="2851243" y="1781"/>
                  <a:pt x="2967975" y="-3559"/>
                  <a:pt x="3083517" y="8900"/>
                </a:cubicBezTo>
                <a:cubicBezTo>
                  <a:pt x="3179457" y="19281"/>
                  <a:pt x="3275397" y="65558"/>
                  <a:pt x="3330347" y="147132"/>
                </a:cubicBezTo>
                <a:cubicBezTo>
                  <a:pt x="3382920" y="221884"/>
                  <a:pt x="3395692" y="315920"/>
                  <a:pt x="3395990" y="405207"/>
                </a:cubicBezTo>
                <a:cubicBezTo>
                  <a:pt x="3393910" y="1531834"/>
                  <a:pt x="3399257" y="2658166"/>
                  <a:pt x="3398959" y="3784793"/>
                </a:cubicBezTo>
                <a:cubicBezTo>
                  <a:pt x="3398959" y="4806710"/>
                  <a:pt x="3399257" y="5828920"/>
                  <a:pt x="3398959" y="6850835"/>
                </a:cubicBezTo>
                <a:cubicBezTo>
                  <a:pt x="3398663" y="6956436"/>
                  <a:pt x="3404604" y="7068566"/>
                  <a:pt x="3354109" y="7165270"/>
                </a:cubicBezTo>
                <a:cubicBezTo>
                  <a:pt x="3311634" y="7256931"/>
                  <a:pt x="3218664" y="7316258"/>
                  <a:pt x="3121835" y="7336430"/>
                </a:cubicBezTo>
                <a:cubicBezTo>
                  <a:pt x="3043122" y="7352151"/>
                  <a:pt x="2962331" y="7348592"/>
                  <a:pt x="2882432" y="7349185"/>
                </a:cubicBezTo>
                <a:cubicBezTo>
                  <a:pt x="2071844" y="7349481"/>
                  <a:pt x="1261556" y="7349778"/>
                  <a:pt x="451269" y="7349185"/>
                </a:cubicBezTo>
                <a:cubicBezTo>
                  <a:pt x="356516" y="7348592"/>
                  <a:pt x="256419" y="7345624"/>
                  <a:pt x="172658" y="7296087"/>
                </a:cubicBezTo>
                <a:cubicBezTo>
                  <a:pt x="88303" y="7251888"/>
                  <a:pt x="33054" y="7164379"/>
                  <a:pt x="15233" y="7072424"/>
                </a:cubicBezTo>
                <a:cubicBezTo>
                  <a:pt x="679" y="6995890"/>
                  <a:pt x="3947" y="6917874"/>
                  <a:pt x="3352" y="6840453"/>
                </a:cubicBezTo>
                <a:cubicBezTo>
                  <a:pt x="3649" y="5706707"/>
                  <a:pt x="3947" y="4573256"/>
                  <a:pt x="3649" y="3439805"/>
                </a:cubicBezTo>
                <a:cubicBezTo>
                  <a:pt x="3649" y="2452299"/>
                  <a:pt x="-1401" y="1464795"/>
                  <a:pt x="382" y="477586"/>
                </a:cubicBezTo>
                <a:cubicBezTo>
                  <a:pt x="1274" y="369612"/>
                  <a:pt x="85" y="254515"/>
                  <a:pt x="59787" y="159889"/>
                </a:cubicBezTo>
                <a:cubicBezTo>
                  <a:pt x="126914" y="46276"/>
                  <a:pt x="265626" y="-1186"/>
                  <a:pt x="392160" y="890"/>
                </a:cubicBezTo>
                <a:cubicBezTo>
                  <a:pt x="492259" y="-296"/>
                  <a:pt x="592355" y="0"/>
                  <a:pt x="692750" y="297"/>
                </a:cubicBezTo>
                <a:cubicBezTo>
                  <a:pt x="715027" y="-592"/>
                  <a:pt x="741760" y="9495"/>
                  <a:pt x="747998" y="33225"/>
                </a:cubicBezTo>
                <a:cubicBezTo>
                  <a:pt x="754532" y="67041"/>
                  <a:pt x="751561" y="102638"/>
                  <a:pt x="763145" y="135564"/>
                </a:cubicBezTo>
                <a:cubicBezTo>
                  <a:pt x="780076" y="191629"/>
                  <a:pt x="824928" y="237608"/>
                  <a:pt x="879877" y="257482"/>
                </a:cubicBezTo>
                <a:cubicBezTo>
                  <a:pt x="927105" y="275576"/>
                  <a:pt x="978491" y="269941"/>
                  <a:pt x="1028094" y="271423"/>
                </a:cubicBezTo>
                <a:cubicBezTo>
                  <a:pt x="1461159" y="272314"/>
                  <a:pt x="1893927" y="272017"/>
                  <a:pt x="2326992" y="271720"/>
                </a:cubicBezTo>
                <a:cubicBezTo>
                  <a:pt x="2379268" y="270533"/>
                  <a:pt x="2432138" y="273796"/>
                  <a:pt x="2484415" y="267271"/>
                </a:cubicBezTo>
                <a:cubicBezTo>
                  <a:pt x="2570256" y="254515"/>
                  <a:pt x="2640948" y="177687"/>
                  <a:pt x="2645998" y="91068"/>
                </a:cubicBezTo>
                <a:cubicBezTo>
                  <a:pt x="2649561" y="64668"/>
                  <a:pt x="2643621" y="31147"/>
                  <a:pt x="2667087" y="12162"/>
                </a:cubicBezTo>
                <a:cubicBezTo>
                  <a:pt x="2686097" y="-3559"/>
                  <a:pt x="2712532" y="890"/>
                  <a:pt x="273540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07670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979127" y="1340366"/>
            <a:ext cx="3696627" cy="7940040"/>
          </a:xfrm>
          <a:custGeom>
            <a:avLst/>
            <a:gdLst>
              <a:gd name="connsiteX0" fmla="*/ 2974842 w 3696627"/>
              <a:gd name="connsiteY0" fmla="*/ 0 h 7940040"/>
              <a:gd name="connsiteX1" fmla="*/ 3353430 w 3696627"/>
              <a:gd name="connsiteY1" fmla="*/ 9616 h 7940040"/>
              <a:gd name="connsiteX2" fmla="*/ 3621864 w 3696627"/>
              <a:gd name="connsiteY2" fmla="*/ 158954 h 7940040"/>
              <a:gd name="connsiteX3" fmla="*/ 3693254 w 3696627"/>
              <a:gd name="connsiteY3" fmla="*/ 437765 h 7940040"/>
              <a:gd name="connsiteX4" fmla="*/ 3696484 w 3696627"/>
              <a:gd name="connsiteY4" fmla="*/ 4088892 h 7940040"/>
              <a:gd name="connsiteX5" fmla="*/ 3696484 w 3696627"/>
              <a:gd name="connsiteY5" fmla="*/ 7401280 h 7940040"/>
              <a:gd name="connsiteX6" fmla="*/ 3647708 w 3696627"/>
              <a:gd name="connsiteY6" fmla="*/ 7740981 h 7940040"/>
              <a:gd name="connsiteX7" fmla="*/ 3395100 w 3696627"/>
              <a:gd name="connsiteY7" fmla="*/ 7925891 h 7940040"/>
              <a:gd name="connsiteX8" fmla="*/ 3134741 w 3696627"/>
              <a:gd name="connsiteY8" fmla="*/ 7939670 h 7940040"/>
              <a:gd name="connsiteX9" fmla="*/ 490769 w 3696627"/>
              <a:gd name="connsiteY9" fmla="*/ 7939670 h 7940040"/>
              <a:gd name="connsiteX10" fmla="*/ 187770 w 3696627"/>
              <a:gd name="connsiteY10" fmla="*/ 7882309 h 7940040"/>
              <a:gd name="connsiteX11" fmla="*/ 16567 w 3696627"/>
              <a:gd name="connsiteY11" fmla="*/ 7640672 h 7940040"/>
              <a:gd name="connsiteX12" fmla="*/ 3645 w 3696627"/>
              <a:gd name="connsiteY12" fmla="*/ 7390062 h 7940040"/>
              <a:gd name="connsiteX13" fmla="*/ 3967 w 3696627"/>
              <a:gd name="connsiteY13" fmla="*/ 3716185 h 7940040"/>
              <a:gd name="connsiteX14" fmla="*/ 415 w 3696627"/>
              <a:gd name="connsiteY14" fmla="*/ 515960 h 7940040"/>
              <a:gd name="connsiteX15" fmla="*/ 65020 w 3696627"/>
              <a:gd name="connsiteY15" fmla="*/ 172735 h 7940040"/>
              <a:gd name="connsiteX16" fmla="*/ 426487 w 3696627"/>
              <a:gd name="connsiteY16" fmla="*/ 963 h 7940040"/>
              <a:gd name="connsiteX17" fmla="*/ 753390 w 3696627"/>
              <a:gd name="connsiteY17" fmla="*/ 321 h 7940040"/>
              <a:gd name="connsiteX18" fmla="*/ 813474 w 3696627"/>
              <a:gd name="connsiteY18" fmla="*/ 35894 h 7940040"/>
              <a:gd name="connsiteX19" fmla="*/ 829947 w 3696627"/>
              <a:gd name="connsiteY19" fmla="*/ 146456 h 7940040"/>
              <a:gd name="connsiteX20" fmla="*/ 956895 w 3696627"/>
              <a:gd name="connsiteY20" fmla="*/ 278170 h 7940040"/>
              <a:gd name="connsiteX21" fmla="*/ 1118087 w 3696627"/>
              <a:gd name="connsiteY21" fmla="*/ 293232 h 7940040"/>
              <a:gd name="connsiteX22" fmla="*/ 2530681 w 3696627"/>
              <a:gd name="connsiteY22" fmla="*/ 293554 h 7940040"/>
              <a:gd name="connsiteX23" fmla="*/ 2701885 w 3696627"/>
              <a:gd name="connsiteY23" fmla="*/ 288746 h 7940040"/>
              <a:gd name="connsiteX24" fmla="*/ 2877611 w 3696627"/>
              <a:gd name="connsiteY24" fmla="*/ 98386 h 7940040"/>
              <a:gd name="connsiteX25" fmla="*/ 2900547 w 3696627"/>
              <a:gd name="connsiteY25" fmla="*/ 13140 h 7940040"/>
              <a:gd name="connsiteX26" fmla="*/ 2974842 w 3696627"/>
              <a:gd name="connsiteY26" fmla="*/ 0 h 794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96627" h="7940040">
                <a:moveTo>
                  <a:pt x="2974842" y="0"/>
                </a:moveTo>
                <a:cubicBezTo>
                  <a:pt x="3100824" y="1924"/>
                  <a:pt x="3227773" y="-3844"/>
                  <a:pt x="3353430" y="9616"/>
                </a:cubicBezTo>
                <a:cubicBezTo>
                  <a:pt x="3457768" y="20833"/>
                  <a:pt x="3562105" y="70826"/>
                  <a:pt x="3621864" y="158954"/>
                </a:cubicBezTo>
                <a:cubicBezTo>
                  <a:pt x="3679041" y="239714"/>
                  <a:pt x="3692930" y="341302"/>
                  <a:pt x="3693254" y="437765"/>
                </a:cubicBezTo>
                <a:cubicBezTo>
                  <a:pt x="3690994" y="1654915"/>
                  <a:pt x="3696806" y="2871743"/>
                  <a:pt x="3696484" y="4088892"/>
                </a:cubicBezTo>
                <a:cubicBezTo>
                  <a:pt x="3696484" y="5192915"/>
                  <a:pt x="3696806" y="6297257"/>
                  <a:pt x="3696484" y="7401280"/>
                </a:cubicBezTo>
                <a:cubicBezTo>
                  <a:pt x="3696162" y="7515368"/>
                  <a:pt x="3702622" y="7636506"/>
                  <a:pt x="3647708" y="7740981"/>
                </a:cubicBezTo>
                <a:cubicBezTo>
                  <a:pt x="3601515" y="7840005"/>
                  <a:pt x="3500408" y="7904100"/>
                  <a:pt x="3395100" y="7925891"/>
                </a:cubicBezTo>
                <a:cubicBezTo>
                  <a:pt x="3309498" y="7942876"/>
                  <a:pt x="3221636" y="7939031"/>
                  <a:pt x="3134741" y="7939670"/>
                </a:cubicBezTo>
                <a:cubicBezTo>
                  <a:pt x="2253201" y="7939992"/>
                  <a:pt x="1371986" y="7940312"/>
                  <a:pt x="490769" y="7939670"/>
                </a:cubicBezTo>
                <a:cubicBezTo>
                  <a:pt x="387724" y="7939031"/>
                  <a:pt x="278864" y="7935826"/>
                  <a:pt x="187770" y="7882309"/>
                </a:cubicBezTo>
                <a:cubicBezTo>
                  <a:pt x="96030" y="7834557"/>
                  <a:pt x="35948" y="7740018"/>
                  <a:pt x="16567" y="7640672"/>
                </a:cubicBezTo>
                <a:cubicBezTo>
                  <a:pt x="737" y="7557991"/>
                  <a:pt x="4291" y="7473707"/>
                  <a:pt x="3645" y="7390062"/>
                </a:cubicBezTo>
                <a:cubicBezTo>
                  <a:pt x="3967" y="6165224"/>
                  <a:pt x="4291" y="4940704"/>
                  <a:pt x="3967" y="3716185"/>
                </a:cubicBezTo>
                <a:cubicBezTo>
                  <a:pt x="3967" y="2649336"/>
                  <a:pt x="-1523" y="1582487"/>
                  <a:pt x="415" y="515960"/>
                </a:cubicBezTo>
                <a:cubicBezTo>
                  <a:pt x="1383" y="399309"/>
                  <a:pt x="92" y="274965"/>
                  <a:pt x="65020" y="172735"/>
                </a:cubicBezTo>
                <a:cubicBezTo>
                  <a:pt x="138024" y="49994"/>
                  <a:pt x="288877" y="-1280"/>
                  <a:pt x="426487" y="963"/>
                </a:cubicBezTo>
                <a:cubicBezTo>
                  <a:pt x="535347" y="-319"/>
                  <a:pt x="644206" y="0"/>
                  <a:pt x="753390" y="321"/>
                </a:cubicBezTo>
                <a:cubicBezTo>
                  <a:pt x="777616" y="-640"/>
                  <a:pt x="806689" y="10256"/>
                  <a:pt x="813474" y="35894"/>
                </a:cubicBezTo>
                <a:cubicBezTo>
                  <a:pt x="820579" y="72427"/>
                  <a:pt x="817349" y="110884"/>
                  <a:pt x="829947" y="146456"/>
                </a:cubicBezTo>
                <a:cubicBezTo>
                  <a:pt x="848360" y="207025"/>
                  <a:pt x="897136" y="256699"/>
                  <a:pt x="956895" y="278170"/>
                </a:cubicBezTo>
                <a:cubicBezTo>
                  <a:pt x="1008257" y="297719"/>
                  <a:pt x="1064141" y="291630"/>
                  <a:pt x="1118087" y="293232"/>
                </a:cubicBezTo>
                <a:cubicBezTo>
                  <a:pt x="1589059" y="294195"/>
                  <a:pt x="2059709" y="293874"/>
                  <a:pt x="2530681" y="293554"/>
                </a:cubicBezTo>
                <a:cubicBezTo>
                  <a:pt x="2587535" y="292270"/>
                  <a:pt x="2645032" y="295796"/>
                  <a:pt x="2701885" y="288746"/>
                </a:cubicBezTo>
                <a:cubicBezTo>
                  <a:pt x="2795242" y="274965"/>
                  <a:pt x="2872122" y="191963"/>
                  <a:pt x="2877611" y="98386"/>
                </a:cubicBezTo>
                <a:cubicBezTo>
                  <a:pt x="2881488" y="69863"/>
                  <a:pt x="2875028" y="33651"/>
                  <a:pt x="2900547" y="13140"/>
                </a:cubicBezTo>
                <a:cubicBezTo>
                  <a:pt x="2921221" y="-3844"/>
                  <a:pt x="2949970" y="963"/>
                  <a:pt x="297484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40843"/>
            <a:ext cx="3276600" cy="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528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 rot="1800000">
            <a:off x="11930286" y="3885113"/>
            <a:ext cx="3796719" cy="8209291"/>
          </a:xfrm>
          <a:custGeom>
            <a:avLst/>
            <a:gdLst>
              <a:gd name="connsiteX0" fmla="*/ 198820 w 3796719"/>
              <a:gd name="connsiteY0" fmla="*/ 55249 h 8209291"/>
              <a:gd name="connsiteX1" fmla="*/ 438034 w 3796719"/>
              <a:gd name="connsiteY1" fmla="*/ 996 h 8209291"/>
              <a:gd name="connsiteX2" fmla="*/ 773789 w 3796719"/>
              <a:gd name="connsiteY2" fmla="*/ 332 h 8209291"/>
              <a:gd name="connsiteX3" fmla="*/ 835500 w 3796719"/>
              <a:gd name="connsiteY3" fmla="*/ 37111 h 8209291"/>
              <a:gd name="connsiteX4" fmla="*/ 852420 w 3796719"/>
              <a:gd name="connsiteY4" fmla="*/ 151422 h 8209291"/>
              <a:gd name="connsiteX5" fmla="*/ 982806 w 3796719"/>
              <a:gd name="connsiteY5" fmla="*/ 287604 h 8209291"/>
              <a:gd name="connsiteX6" fmla="*/ 1148361 w 3796719"/>
              <a:gd name="connsiteY6" fmla="*/ 303175 h 8209291"/>
              <a:gd name="connsiteX7" fmla="*/ 2599205 w 3796719"/>
              <a:gd name="connsiteY7" fmla="*/ 303506 h 8209291"/>
              <a:gd name="connsiteX8" fmla="*/ 2775045 w 3796719"/>
              <a:gd name="connsiteY8" fmla="*/ 298536 h 8209291"/>
              <a:gd name="connsiteX9" fmla="*/ 2955528 w 3796719"/>
              <a:gd name="connsiteY9" fmla="*/ 101721 h 8209291"/>
              <a:gd name="connsiteX10" fmla="*/ 2979084 w 3796719"/>
              <a:gd name="connsiteY10" fmla="*/ 13587 h 8209291"/>
              <a:gd name="connsiteX11" fmla="*/ 3055392 w 3796719"/>
              <a:gd name="connsiteY11" fmla="*/ 0 h 8209291"/>
              <a:gd name="connsiteX12" fmla="*/ 3444230 w 3796719"/>
              <a:gd name="connsiteY12" fmla="*/ 9942 h 8209291"/>
              <a:gd name="connsiteX13" fmla="*/ 3719936 w 3796719"/>
              <a:gd name="connsiteY13" fmla="*/ 164343 h 8209291"/>
              <a:gd name="connsiteX14" fmla="*/ 3793257 w 3796719"/>
              <a:gd name="connsiteY14" fmla="*/ 452608 h 8209291"/>
              <a:gd name="connsiteX15" fmla="*/ 3796573 w 3796719"/>
              <a:gd name="connsiteY15" fmla="*/ 4227548 h 8209291"/>
              <a:gd name="connsiteX16" fmla="*/ 3796572 w 3796719"/>
              <a:gd name="connsiteY16" fmla="*/ 7652260 h 8209291"/>
              <a:gd name="connsiteX17" fmla="*/ 3746477 w 3796719"/>
              <a:gd name="connsiteY17" fmla="*/ 8003479 h 8209291"/>
              <a:gd name="connsiteX18" fmla="*/ 3487027 w 3796719"/>
              <a:gd name="connsiteY18" fmla="*/ 8194659 h 8209291"/>
              <a:gd name="connsiteX19" fmla="*/ 3219619 w 3796719"/>
              <a:gd name="connsiteY19" fmla="*/ 8208908 h 8209291"/>
              <a:gd name="connsiteX20" fmla="*/ 504056 w 3796719"/>
              <a:gd name="connsiteY20" fmla="*/ 8208907 h 8209291"/>
              <a:gd name="connsiteX21" fmla="*/ 192855 w 3796719"/>
              <a:gd name="connsiteY21" fmla="*/ 8149598 h 8209291"/>
              <a:gd name="connsiteX22" fmla="*/ 17014 w 3796719"/>
              <a:gd name="connsiteY22" fmla="*/ 7899768 h 8209291"/>
              <a:gd name="connsiteX23" fmla="*/ 3743 w 3796719"/>
              <a:gd name="connsiteY23" fmla="*/ 7640662 h 8209291"/>
              <a:gd name="connsiteX24" fmla="*/ 4075 w 3796719"/>
              <a:gd name="connsiteY24" fmla="*/ 3842201 h 8209291"/>
              <a:gd name="connsiteX25" fmla="*/ 426 w 3796719"/>
              <a:gd name="connsiteY25" fmla="*/ 533455 h 8209291"/>
              <a:gd name="connsiteX26" fmla="*/ 66780 w 3796719"/>
              <a:gd name="connsiteY26" fmla="*/ 178594 h 8209291"/>
              <a:gd name="connsiteX27" fmla="*/ 98464 w 3796719"/>
              <a:gd name="connsiteY27" fmla="*/ 134431 h 8209291"/>
              <a:gd name="connsiteX28" fmla="*/ 131473 w 3796719"/>
              <a:gd name="connsiteY28" fmla="*/ 101301 h 8209291"/>
              <a:gd name="connsiteX29" fmla="*/ 198820 w 3796719"/>
              <a:gd name="connsiteY29" fmla="*/ 55249 h 820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96719" h="8209291">
                <a:moveTo>
                  <a:pt x="198820" y="55249"/>
                </a:moveTo>
                <a:cubicBezTo>
                  <a:pt x="271234" y="16578"/>
                  <a:pt x="356878" y="-336"/>
                  <a:pt x="438034" y="996"/>
                </a:cubicBezTo>
                <a:cubicBezTo>
                  <a:pt x="549841" y="-328"/>
                  <a:pt x="661649" y="2"/>
                  <a:pt x="773789" y="332"/>
                </a:cubicBezTo>
                <a:cubicBezTo>
                  <a:pt x="798670" y="-660"/>
                  <a:pt x="828531" y="10604"/>
                  <a:pt x="835500" y="37111"/>
                </a:cubicBezTo>
                <a:cubicBezTo>
                  <a:pt x="842798" y="74882"/>
                  <a:pt x="839480" y="114645"/>
                  <a:pt x="852420" y="151422"/>
                </a:cubicBezTo>
                <a:cubicBezTo>
                  <a:pt x="871329" y="214046"/>
                  <a:pt x="921427" y="265404"/>
                  <a:pt x="982806" y="287604"/>
                </a:cubicBezTo>
                <a:cubicBezTo>
                  <a:pt x="1035557" y="307814"/>
                  <a:pt x="1092954" y="301519"/>
                  <a:pt x="1148361" y="303175"/>
                </a:cubicBezTo>
                <a:cubicBezTo>
                  <a:pt x="1632087" y="304169"/>
                  <a:pt x="2115478" y="303839"/>
                  <a:pt x="2599205" y="303506"/>
                </a:cubicBezTo>
                <a:cubicBezTo>
                  <a:pt x="2657596" y="302182"/>
                  <a:pt x="2716652" y="305825"/>
                  <a:pt x="2775045" y="298536"/>
                </a:cubicBezTo>
                <a:cubicBezTo>
                  <a:pt x="2870928" y="284290"/>
                  <a:pt x="2949888" y="198472"/>
                  <a:pt x="2955528" y="101721"/>
                </a:cubicBezTo>
                <a:cubicBezTo>
                  <a:pt x="2959510" y="72232"/>
                  <a:pt x="2952875" y="34793"/>
                  <a:pt x="2979084" y="13587"/>
                </a:cubicBezTo>
                <a:cubicBezTo>
                  <a:pt x="3000317" y="-3975"/>
                  <a:pt x="3029846" y="995"/>
                  <a:pt x="3055392" y="0"/>
                </a:cubicBezTo>
                <a:cubicBezTo>
                  <a:pt x="3184784" y="1990"/>
                  <a:pt x="3315172" y="-3975"/>
                  <a:pt x="3444230" y="9942"/>
                </a:cubicBezTo>
                <a:cubicBezTo>
                  <a:pt x="3551393" y="21539"/>
                  <a:pt x="3658558" y="73225"/>
                  <a:pt x="3719936" y="164343"/>
                </a:cubicBezTo>
                <a:cubicBezTo>
                  <a:pt x="3778655" y="247844"/>
                  <a:pt x="3792923" y="352876"/>
                  <a:pt x="3793257" y="452608"/>
                </a:cubicBezTo>
                <a:cubicBezTo>
                  <a:pt x="3790933" y="1711032"/>
                  <a:pt x="3796904" y="2969124"/>
                  <a:pt x="3796573" y="4227548"/>
                </a:cubicBezTo>
                <a:cubicBezTo>
                  <a:pt x="3796573" y="5369006"/>
                  <a:pt x="3796904" y="6510798"/>
                  <a:pt x="3796572" y="7652260"/>
                </a:cubicBezTo>
                <a:cubicBezTo>
                  <a:pt x="3796241" y="7770216"/>
                  <a:pt x="3802877" y="7895462"/>
                  <a:pt x="3746477" y="8003479"/>
                </a:cubicBezTo>
                <a:cubicBezTo>
                  <a:pt x="3699030" y="8105860"/>
                  <a:pt x="3595186" y="8172129"/>
                  <a:pt x="3487027" y="8194659"/>
                </a:cubicBezTo>
                <a:cubicBezTo>
                  <a:pt x="3399107" y="8212220"/>
                  <a:pt x="3308867" y="8208245"/>
                  <a:pt x="3219619" y="8208908"/>
                </a:cubicBezTo>
                <a:cubicBezTo>
                  <a:pt x="2314209" y="8209240"/>
                  <a:pt x="1409132" y="8209572"/>
                  <a:pt x="504056" y="8208907"/>
                </a:cubicBezTo>
                <a:cubicBezTo>
                  <a:pt x="398221" y="8208246"/>
                  <a:pt x="286414" y="8204932"/>
                  <a:pt x="192855" y="8149598"/>
                </a:cubicBezTo>
                <a:cubicBezTo>
                  <a:pt x="98631" y="8100229"/>
                  <a:pt x="36920" y="8002484"/>
                  <a:pt x="17014" y="7899768"/>
                </a:cubicBezTo>
                <a:cubicBezTo>
                  <a:pt x="756" y="7814284"/>
                  <a:pt x="4408" y="7727143"/>
                  <a:pt x="3743" y="7640662"/>
                </a:cubicBezTo>
                <a:cubicBezTo>
                  <a:pt x="4073" y="6374288"/>
                  <a:pt x="4408" y="5108244"/>
                  <a:pt x="4075" y="3842201"/>
                </a:cubicBezTo>
                <a:cubicBezTo>
                  <a:pt x="4076" y="2739177"/>
                  <a:pt x="-1564" y="1636149"/>
                  <a:pt x="426" y="533455"/>
                </a:cubicBezTo>
                <a:cubicBezTo>
                  <a:pt x="1422" y="412848"/>
                  <a:pt x="94" y="284291"/>
                  <a:pt x="66780" y="178594"/>
                </a:cubicBezTo>
                <a:cubicBezTo>
                  <a:pt x="76152" y="162729"/>
                  <a:pt x="86775" y="148022"/>
                  <a:pt x="98464" y="134431"/>
                </a:cubicBezTo>
                <a:cubicBezTo>
                  <a:pt x="108691" y="122540"/>
                  <a:pt x="119735" y="111506"/>
                  <a:pt x="131473" y="101301"/>
                </a:cubicBezTo>
                <a:cubicBezTo>
                  <a:pt x="152015" y="83446"/>
                  <a:pt x="174683" y="68139"/>
                  <a:pt x="198820" y="552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 rot="1800000">
            <a:off x="9938855" y="-1718914"/>
            <a:ext cx="3796719" cy="8209291"/>
          </a:xfrm>
          <a:custGeom>
            <a:avLst/>
            <a:gdLst>
              <a:gd name="connsiteX0" fmla="*/ 198820 w 3796719"/>
              <a:gd name="connsiteY0" fmla="*/ 55249 h 8209291"/>
              <a:gd name="connsiteX1" fmla="*/ 438034 w 3796719"/>
              <a:gd name="connsiteY1" fmla="*/ 996 h 8209291"/>
              <a:gd name="connsiteX2" fmla="*/ 773789 w 3796719"/>
              <a:gd name="connsiteY2" fmla="*/ 332 h 8209291"/>
              <a:gd name="connsiteX3" fmla="*/ 835500 w 3796719"/>
              <a:gd name="connsiteY3" fmla="*/ 37111 h 8209291"/>
              <a:gd name="connsiteX4" fmla="*/ 852420 w 3796719"/>
              <a:gd name="connsiteY4" fmla="*/ 151422 h 8209291"/>
              <a:gd name="connsiteX5" fmla="*/ 982806 w 3796719"/>
              <a:gd name="connsiteY5" fmla="*/ 287604 h 8209291"/>
              <a:gd name="connsiteX6" fmla="*/ 1148361 w 3796719"/>
              <a:gd name="connsiteY6" fmla="*/ 303175 h 8209291"/>
              <a:gd name="connsiteX7" fmla="*/ 2599205 w 3796719"/>
              <a:gd name="connsiteY7" fmla="*/ 303506 h 8209291"/>
              <a:gd name="connsiteX8" fmla="*/ 2775045 w 3796719"/>
              <a:gd name="connsiteY8" fmla="*/ 298536 h 8209291"/>
              <a:gd name="connsiteX9" fmla="*/ 2955528 w 3796719"/>
              <a:gd name="connsiteY9" fmla="*/ 101721 h 8209291"/>
              <a:gd name="connsiteX10" fmla="*/ 2979084 w 3796719"/>
              <a:gd name="connsiteY10" fmla="*/ 13587 h 8209291"/>
              <a:gd name="connsiteX11" fmla="*/ 3055392 w 3796719"/>
              <a:gd name="connsiteY11" fmla="*/ 0 h 8209291"/>
              <a:gd name="connsiteX12" fmla="*/ 3444230 w 3796719"/>
              <a:gd name="connsiteY12" fmla="*/ 9942 h 8209291"/>
              <a:gd name="connsiteX13" fmla="*/ 3719936 w 3796719"/>
              <a:gd name="connsiteY13" fmla="*/ 164343 h 8209291"/>
              <a:gd name="connsiteX14" fmla="*/ 3793257 w 3796719"/>
              <a:gd name="connsiteY14" fmla="*/ 452608 h 8209291"/>
              <a:gd name="connsiteX15" fmla="*/ 3796573 w 3796719"/>
              <a:gd name="connsiteY15" fmla="*/ 4227548 h 8209291"/>
              <a:gd name="connsiteX16" fmla="*/ 3796572 w 3796719"/>
              <a:gd name="connsiteY16" fmla="*/ 7652260 h 8209291"/>
              <a:gd name="connsiteX17" fmla="*/ 3746477 w 3796719"/>
              <a:gd name="connsiteY17" fmla="*/ 8003479 h 8209291"/>
              <a:gd name="connsiteX18" fmla="*/ 3487027 w 3796719"/>
              <a:gd name="connsiteY18" fmla="*/ 8194659 h 8209291"/>
              <a:gd name="connsiteX19" fmla="*/ 3219619 w 3796719"/>
              <a:gd name="connsiteY19" fmla="*/ 8208908 h 8209291"/>
              <a:gd name="connsiteX20" fmla="*/ 504056 w 3796719"/>
              <a:gd name="connsiteY20" fmla="*/ 8208907 h 8209291"/>
              <a:gd name="connsiteX21" fmla="*/ 192855 w 3796719"/>
              <a:gd name="connsiteY21" fmla="*/ 8149598 h 8209291"/>
              <a:gd name="connsiteX22" fmla="*/ 17014 w 3796719"/>
              <a:gd name="connsiteY22" fmla="*/ 7899768 h 8209291"/>
              <a:gd name="connsiteX23" fmla="*/ 3743 w 3796719"/>
              <a:gd name="connsiteY23" fmla="*/ 7640662 h 8209291"/>
              <a:gd name="connsiteX24" fmla="*/ 4075 w 3796719"/>
              <a:gd name="connsiteY24" fmla="*/ 3842201 h 8209291"/>
              <a:gd name="connsiteX25" fmla="*/ 426 w 3796719"/>
              <a:gd name="connsiteY25" fmla="*/ 533455 h 8209291"/>
              <a:gd name="connsiteX26" fmla="*/ 66780 w 3796719"/>
              <a:gd name="connsiteY26" fmla="*/ 178594 h 8209291"/>
              <a:gd name="connsiteX27" fmla="*/ 98464 w 3796719"/>
              <a:gd name="connsiteY27" fmla="*/ 134431 h 8209291"/>
              <a:gd name="connsiteX28" fmla="*/ 131473 w 3796719"/>
              <a:gd name="connsiteY28" fmla="*/ 101301 h 8209291"/>
              <a:gd name="connsiteX29" fmla="*/ 198820 w 3796719"/>
              <a:gd name="connsiteY29" fmla="*/ 55249 h 820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96719" h="8209291">
                <a:moveTo>
                  <a:pt x="198820" y="55249"/>
                </a:moveTo>
                <a:cubicBezTo>
                  <a:pt x="271234" y="16578"/>
                  <a:pt x="356878" y="-336"/>
                  <a:pt x="438034" y="996"/>
                </a:cubicBezTo>
                <a:cubicBezTo>
                  <a:pt x="549841" y="-328"/>
                  <a:pt x="661649" y="2"/>
                  <a:pt x="773789" y="332"/>
                </a:cubicBezTo>
                <a:cubicBezTo>
                  <a:pt x="798670" y="-660"/>
                  <a:pt x="828531" y="10604"/>
                  <a:pt x="835500" y="37111"/>
                </a:cubicBezTo>
                <a:cubicBezTo>
                  <a:pt x="842798" y="74882"/>
                  <a:pt x="839480" y="114645"/>
                  <a:pt x="852420" y="151422"/>
                </a:cubicBezTo>
                <a:cubicBezTo>
                  <a:pt x="871329" y="214046"/>
                  <a:pt x="921427" y="265404"/>
                  <a:pt x="982806" y="287604"/>
                </a:cubicBezTo>
                <a:cubicBezTo>
                  <a:pt x="1035557" y="307814"/>
                  <a:pt x="1092954" y="301519"/>
                  <a:pt x="1148361" y="303175"/>
                </a:cubicBezTo>
                <a:cubicBezTo>
                  <a:pt x="1632087" y="304169"/>
                  <a:pt x="2115478" y="303839"/>
                  <a:pt x="2599205" y="303506"/>
                </a:cubicBezTo>
                <a:cubicBezTo>
                  <a:pt x="2657596" y="302182"/>
                  <a:pt x="2716652" y="305825"/>
                  <a:pt x="2775045" y="298536"/>
                </a:cubicBezTo>
                <a:cubicBezTo>
                  <a:pt x="2870928" y="284290"/>
                  <a:pt x="2949888" y="198472"/>
                  <a:pt x="2955528" y="101721"/>
                </a:cubicBezTo>
                <a:cubicBezTo>
                  <a:pt x="2959510" y="72232"/>
                  <a:pt x="2952875" y="34793"/>
                  <a:pt x="2979084" y="13587"/>
                </a:cubicBezTo>
                <a:cubicBezTo>
                  <a:pt x="3000317" y="-3975"/>
                  <a:pt x="3029846" y="995"/>
                  <a:pt x="3055392" y="0"/>
                </a:cubicBezTo>
                <a:cubicBezTo>
                  <a:pt x="3184784" y="1990"/>
                  <a:pt x="3315172" y="-3975"/>
                  <a:pt x="3444230" y="9942"/>
                </a:cubicBezTo>
                <a:cubicBezTo>
                  <a:pt x="3551393" y="21539"/>
                  <a:pt x="3658558" y="73225"/>
                  <a:pt x="3719936" y="164343"/>
                </a:cubicBezTo>
                <a:cubicBezTo>
                  <a:pt x="3778655" y="247844"/>
                  <a:pt x="3792923" y="352876"/>
                  <a:pt x="3793257" y="452608"/>
                </a:cubicBezTo>
                <a:cubicBezTo>
                  <a:pt x="3790933" y="1711032"/>
                  <a:pt x="3796904" y="2969124"/>
                  <a:pt x="3796573" y="4227548"/>
                </a:cubicBezTo>
                <a:cubicBezTo>
                  <a:pt x="3796573" y="5369006"/>
                  <a:pt x="3796904" y="6510798"/>
                  <a:pt x="3796572" y="7652260"/>
                </a:cubicBezTo>
                <a:cubicBezTo>
                  <a:pt x="3796241" y="7770216"/>
                  <a:pt x="3802877" y="7895462"/>
                  <a:pt x="3746477" y="8003479"/>
                </a:cubicBezTo>
                <a:cubicBezTo>
                  <a:pt x="3699030" y="8105860"/>
                  <a:pt x="3595186" y="8172129"/>
                  <a:pt x="3487027" y="8194659"/>
                </a:cubicBezTo>
                <a:cubicBezTo>
                  <a:pt x="3399107" y="8212220"/>
                  <a:pt x="3308867" y="8208245"/>
                  <a:pt x="3219619" y="8208908"/>
                </a:cubicBezTo>
                <a:cubicBezTo>
                  <a:pt x="2314209" y="8209240"/>
                  <a:pt x="1409132" y="8209572"/>
                  <a:pt x="504056" y="8208907"/>
                </a:cubicBezTo>
                <a:cubicBezTo>
                  <a:pt x="398221" y="8208246"/>
                  <a:pt x="286414" y="8204932"/>
                  <a:pt x="192855" y="8149598"/>
                </a:cubicBezTo>
                <a:cubicBezTo>
                  <a:pt x="98631" y="8100229"/>
                  <a:pt x="36920" y="8002484"/>
                  <a:pt x="17014" y="7899768"/>
                </a:cubicBezTo>
                <a:cubicBezTo>
                  <a:pt x="756" y="7814284"/>
                  <a:pt x="4408" y="7727143"/>
                  <a:pt x="3743" y="7640662"/>
                </a:cubicBezTo>
                <a:cubicBezTo>
                  <a:pt x="4073" y="6374288"/>
                  <a:pt x="4408" y="5108244"/>
                  <a:pt x="4075" y="3842201"/>
                </a:cubicBezTo>
                <a:cubicBezTo>
                  <a:pt x="4076" y="2739177"/>
                  <a:pt x="-1564" y="1636149"/>
                  <a:pt x="426" y="533455"/>
                </a:cubicBezTo>
                <a:cubicBezTo>
                  <a:pt x="1422" y="412848"/>
                  <a:pt x="94" y="284291"/>
                  <a:pt x="66780" y="178594"/>
                </a:cubicBezTo>
                <a:cubicBezTo>
                  <a:pt x="76152" y="162729"/>
                  <a:pt x="86775" y="148022"/>
                  <a:pt x="98464" y="134431"/>
                </a:cubicBezTo>
                <a:cubicBezTo>
                  <a:pt x="108691" y="122540"/>
                  <a:pt x="119735" y="111506"/>
                  <a:pt x="131473" y="101301"/>
                </a:cubicBezTo>
                <a:cubicBezTo>
                  <a:pt x="152015" y="83446"/>
                  <a:pt x="174683" y="68139"/>
                  <a:pt x="198820" y="552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87503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283806" y="1833632"/>
            <a:ext cx="3724099" cy="6589817"/>
          </a:xfrm>
          <a:custGeom>
            <a:avLst/>
            <a:gdLst>
              <a:gd name="connsiteX0" fmla="*/ 0 w 3724099"/>
              <a:gd name="connsiteY0" fmla="*/ 0 h 6589817"/>
              <a:gd name="connsiteX1" fmla="*/ 3724099 w 3724099"/>
              <a:gd name="connsiteY1" fmla="*/ 0 h 6589817"/>
              <a:gd name="connsiteX2" fmla="*/ 3724099 w 3724099"/>
              <a:gd name="connsiteY2" fmla="*/ 6589817 h 6589817"/>
              <a:gd name="connsiteX3" fmla="*/ 0 w 3724099"/>
              <a:gd name="connsiteY3" fmla="*/ 6589817 h 658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099" h="6589817">
                <a:moveTo>
                  <a:pt x="0" y="0"/>
                </a:moveTo>
                <a:lnTo>
                  <a:pt x="3724099" y="0"/>
                </a:lnTo>
                <a:lnTo>
                  <a:pt x="3724099" y="6589817"/>
                </a:lnTo>
                <a:lnTo>
                  <a:pt x="0" y="65898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535260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938040" y="1635871"/>
            <a:ext cx="5248987" cy="7015420"/>
          </a:xfrm>
          <a:custGeom>
            <a:avLst/>
            <a:gdLst>
              <a:gd name="connsiteX0" fmla="*/ 0 w 5248987"/>
              <a:gd name="connsiteY0" fmla="*/ 0 h 7015420"/>
              <a:gd name="connsiteX1" fmla="*/ 5248987 w 5248987"/>
              <a:gd name="connsiteY1" fmla="*/ 0 h 7015420"/>
              <a:gd name="connsiteX2" fmla="*/ 5248987 w 5248987"/>
              <a:gd name="connsiteY2" fmla="*/ 7015420 h 7015420"/>
              <a:gd name="connsiteX3" fmla="*/ 0 w 5248987"/>
              <a:gd name="connsiteY3" fmla="*/ 7015420 h 701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8987" h="7015420">
                <a:moveTo>
                  <a:pt x="0" y="0"/>
                </a:moveTo>
                <a:lnTo>
                  <a:pt x="5248987" y="0"/>
                </a:lnTo>
                <a:lnTo>
                  <a:pt x="5248987" y="7015420"/>
                </a:lnTo>
                <a:lnTo>
                  <a:pt x="0" y="7015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98636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708986" y="1999302"/>
            <a:ext cx="9502723" cy="5988067"/>
          </a:xfrm>
          <a:custGeom>
            <a:avLst/>
            <a:gdLst>
              <a:gd name="connsiteX0" fmla="*/ 0 w 9502723"/>
              <a:gd name="connsiteY0" fmla="*/ 0 h 5988067"/>
              <a:gd name="connsiteX1" fmla="*/ 9502723 w 9502723"/>
              <a:gd name="connsiteY1" fmla="*/ 0 h 5988067"/>
              <a:gd name="connsiteX2" fmla="*/ 9502723 w 9502723"/>
              <a:gd name="connsiteY2" fmla="*/ 5988067 h 5988067"/>
              <a:gd name="connsiteX3" fmla="*/ 0 w 9502723"/>
              <a:gd name="connsiteY3" fmla="*/ 5988067 h 598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2723" h="5988067">
                <a:moveTo>
                  <a:pt x="0" y="0"/>
                </a:moveTo>
                <a:lnTo>
                  <a:pt x="9502723" y="0"/>
                </a:lnTo>
                <a:lnTo>
                  <a:pt x="9502723" y="5988067"/>
                </a:lnTo>
                <a:lnTo>
                  <a:pt x="0" y="59880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6252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9437962" y="2269461"/>
            <a:ext cx="7725242" cy="4557865"/>
          </a:xfrm>
          <a:custGeom>
            <a:avLst/>
            <a:gdLst>
              <a:gd name="connsiteX0" fmla="*/ 0 w 7725242"/>
              <a:gd name="connsiteY0" fmla="*/ 0 h 4557865"/>
              <a:gd name="connsiteX1" fmla="*/ 7725242 w 7725242"/>
              <a:gd name="connsiteY1" fmla="*/ 0 h 4557865"/>
              <a:gd name="connsiteX2" fmla="*/ 7725242 w 7725242"/>
              <a:gd name="connsiteY2" fmla="*/ 4557865 h 4557865"/>
              <a:gd name="connsiteX3" fmla="*/ 0 w 7725242"/>
              <a:gd name="connsiteY3" fmla="*/ 4557865 h 455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5242" h="4557865">
                <a:moveTo>
                  <a:pt x="0" y="0"/>
                </a:moveTo>
                <a:lnTo>
                  <a:pt x="7725242" y="0"/>
                </a:lnTo>
                <a:lnTo>
                  <a:pt x="7725242" y="4557865"/>
                </a:lnTo>
                <a:lnTo>
                  <a:pt x="0" y="455786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073122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499864" y="3973554"/>
            <a:ext cx="5753756" cy="3394697"/>
          </a:xfrm>
          <a:custGeom>
            <a:avLst/>
            <a:gdLst>
              <a:gd name="connsiteX0" fmla="*/ 0 w 5753756"/>
              <a:gd name="connsiteY0" fmla="*/ 0 h 3394697"/>
              <a:gd name="connsiteX1" fmla="*/ 5753756 w 5753756"/>
              <a:gd name="connsiteY1" fmla="*/ 0 h 3394697"/>
              <a:gd name="connsiteX2" fmla="*/ 5753756 w 5753756"/>
              <a:gd name="connsiteY2" fmla="*/ 3394697 h 3394697"/>
              <a:gd name="connsiteX3" fmla="*/ 0 w 5753756"/>
              <a:gd name="connsiteY3" fmla="*/ 3394697 h 339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3756" h="3394697">
                <a:moveTo>
                  <a:pt x="0" y="0"/>
                </a:moveTo>
                <a:lnTo>
                  <a:pt x="5753756" y="0"/>
                </a:lnTo>
                <a:lnTo>
                  <a:pt x="5753756" y="3394697"/>
                </a:lnTo>
                <a:lnTo>
                  <a:pt x="0" y="339469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014245" y="5134487"/>
            <a:ext cx="2617954" cy="3498969"/>
          </a:xfrm>
          <a:custGeom>
            <a:avLst/>
            <a:gdLst>
              <a:gd name="connsiteX0" fmla="*/ 0 w 2617954"/>
              <a:gd name="connsiteY0" fmla="*/ 0 h 3498969"/>
              <a:gd name="connsiteX1" fmla="*/ 2617954 w 2617954"/>
              <a:gd name="connsiteY1" fmla="*/ 0 h 3498969"/>
              <a:gd name="connsiteX2" fmla="*/ 2617954 w 2617954"/>
              <a:gd name="connsiteY2" fmla="*/ 3498969 h 3498969"/>
              <a:gd name="connsiteX3" fmla="*/ 0 w 2617954"/>
              <a:gd name="connsiteY3" fmla="*/ 3498969 h 349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954" h="3498969">
                <a:moveTo>
                  <a:pt x="0" y="0"/>
                </a:moveTo>
                <a:lnTo>
                  <a:pt x="2617954" y="0"/>
                </a:lnTo>
                <a:lnTo>
                  <a:pt x="2617954" y="3498969"/>
                </a:lnTo>
                <a:lnTo>
                  <a:pt x="0" y="34989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251177" y="6152267"/>
            <a:ext cx="1245698" cy="2693451"/>
          </a:xfrm>
          <a:custGeom>
            <a:avLst/>
            <a:gdLst>
              <a:gd name="connsiteX0" fmla="*/ 1002470 w 1245698"/>
              <a:gd name="connsiteY0" fmla="*/ 0 h 2693451"/>
              <a:gd name="connsiteX1" fmla="*/ 1130046 w 1245698"/>
              <a:gd name="connsiteY1" fmla="*/ 3263 h 2693451"/>
              <a:gd name="connsiteX2" fmla="*/ 1220504 w 1245698"/>
              <a:gd name="connsiteY2" fmla="*/ 53921 h 2693451"/>
              <a:gd name="connsiteX3" fmla="*/ 1244562 w 1245698"/>
              <a:gd name="connsiteY3" fmla="*/ 148500 h 2693451"/>
              <a:gd name="connsiteX4" fmla="*/ 1245650 w 1245698"/>
              <a:gd name="connsiteY4" fmla="*/ 1387050 h 2693451"/>
              <a:gd name="connsiteX5" fmla="*/ 1245650 w 1245698"/>
              <a:gd name="connsiteY5" fmla="*/ 2510691 h 2693451"/>
              <a:gd name="connsiteX6" fmla="*/ 1229213 w 1245698"/>
              <a:gd name="connsiteY6" fmla="*/ 2625925 h 2693451"/>
              <a:gd name="connsiteX7" fmla="*/ 1144090 w 1245698"/>
              <a:gd name="connsiteY7" fmla="*/ 2688652 h 2693451"/>
              <a:gd name="connsiteX8" fmla="*/ 1056353 w 1245698"/>
              <a:gd name="connsiteY8" fmla="*/ 2693326 h 2693451"/>
              <a:gd name="connsiteX9" fmla="*/ 165381 w 1245698"/>
              <a:gd name="connsiteY9" fmla="*/ 2693326 h 2693451"/>
              <a:gd name="connsiteX10" fmla="*/ 63276 w 1245698"/>
              <a:gd name="connsiteY10" fmla="*/ 2673867 h 2693451"/>
              <a:gd name="connsiteX11" fmla="*/ 5582 w 1245698"/>
              <a:gd name="connsiteY11" fmla="*/ 2591898 h 2693451"/>
              <a:gd name="connsiteX12" fmla="*/ 1228 w 1245698"/>
              <a:gd name="connsiteY12" fmla="*/ 2506886 h 2693451"/>
              <a:gd name="connsiteX13" fmla="*/ 1337 w 1245698"/>
              <a:gd name="connsiteY13" fmla="*/ 1260618 h 2693451"/>
              <a:gd name="connsiteX14" fmla="*/ 140 w 1245698"/>
              <a:gd name="connsiteY14" fmla="*/ 175026 h 2693451"/>
              <a:gd name="connsiteX15" fmla="*/ 21911 w 1245698"/>
              <a:gd name="connsiteY15" fmla="*/ 58596 h 2693451"/>
              <a:gd name="connsiteX16" fmla="*/ 143719 w 1245698"/>
              <a:gd name="connsiteY16" fmla="*/ 326 h 2693451"/>
              <a:gd name="connsiteX17" fmla="*/ 253879 w 1245698"/>
              <a:gd name="connsiteY17" fmla="*/ 109 h 2693451"/>
              <a:gd name="connsiteX18" fmla="*/ 274126 w 1245698"/>
              <a:gd name="connsiteY18" fmla="*/ 12176 h 2693451"/>
              <a:gd name="connsiteX19" fmla="*/ 279677 w 1245698"/>
              <a:gd name="connsiteY19" fmla="*/ 49681 h 2693451"/>
              <a:gd name="connsiteX20" fmla="*/ 322457 w 1245698"/>
              <a:gd name="connsiteY20" fmla="*/ 94362 h 2693451"/>
              <a:gd name="connsiteX21" fmla="*/ 376775 w 1245698"/>
              <a:gd name="connsiteY21" fmla="*/ 99472 h 2693451"/>
              <a:gd name="connsiteX22" fmla="*/ 852795 w 1245698"/>
              <a:gd name="connsiteY22" fmla="*/ 99580 h 2693451"/>
              <a:gd name="connsiteX23" fmla="*/ 910489 w 1245698"/>
              <a:gd name="connsiteY23" fmla="*/ 97950 h 2693451"/>
              <a:gd name="connsiteX24" fmla="*/ 969705 w 1245698"/>
              <a:gd name="connsiteY24" fmla="*/ 33375 h 2693451"/>
              <a:gd name="connsiteX25" fmla="*/ 977434 w 1245698"/>
              <a:gd name="connsiteY25" fmla="*/ 4457 h 2693451"/>
              <a:gd name="connsiteX26" fmla="*/ 1002470 w 1245698"/>
              <a:gd name="connsiteY26" fmla="*/ 0 h 269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45698" h="2693451">
                <a:moveTo>
                  <a:pt x="1002470" y="0"/>
                </a:moveTo>
                <a:cubicBezTo>
                  <a:pt x="1044923" y="653"/>
                  <a:pt x="1087703" y="-1304"/>
                  <a:pt x="1130046" y="3263"/>
                </a:cubicBezTo>
                <a:cubicBezTo>
                  <a:pt x="1165207" y="7067"/>
                  <a:pt x="1200367" y="24026"/>
                  <a:pt x="1220504" y="53921"/>
                </a:cubicBezTo>
                <a:cubicBezTo>
                  <a:pt x="1239772" y="81317"/>
                  <a:pt x="1244453" y="115778"/>
                  <a:pt x="1244562" y="148500"/>
                </a:cubicBezTo>
                <a:cubicBezTo>
                  <a:pt x="1243800" y="561387"/>
                  <a:pt x="1245759" y="974163"/>
                  <a:pt x="1245650" y="1387050"/>
                </a:cubicBezTo>
                <a:cubicBezTo>
                  <a:pt x="1245650" y="1761561"/>
                  <a:pt x="1245759" y="2136179"/>
                  <a:pt x="1245650" y="2510691"/>
                </a:cubicBezTo>
                <a:cubicBezTo>
                  <a:pt x="1245542" y="2549392"/>
                  <a:pt x="1247719" y="2590485"/>
                  <a:pt x="1229213" y="2625925"/>
                </a:cubicBezTo>
                <a:cubicBezTo>
                  <a:pt x="1213647" y="2659516"/>
                  <a:pt x="1179576" y="2681260"/>
                  <a:pt x="1144090" y="2688652"/>
                </a:cubicBezTo>
                <a:cubicBezTo>
                  <a:pt x="1115243" y="2694412"/>
                  <a:pt x="1085635" y="2693109"/>
                  <a:pt x="1056353" y="2693326"/>
                </a:cubicBezTo>
                <a:cubicBezTo>
                  <a:pt x="759289" y="2693435"/>
                  <a:pt x="462335" y="2693543"/>
                  <a:pt x="165381" y="2693326"/>
                </a:cubicBezTo>
                <a:cubicBezTo>
                  <a:pt x="130657" y="2693109"/>
                  <a:pt x="93973" y="2692021"/>
                  <a:pt x="63276" y="2673867"/>
                </a:cubicBezTo>
                <a:cubicBezTo>
                  <a:pt x="32360" y="2657669"/>
                  <a:pt x="12114" y="2625598"/>
                  <a:pt x="5582" y="2591898"/>
                </a:cubicBezTo>
                <a:cubicBezTo>
                  <a:pt x="248" y="2563850"/>
                  <a:pt x="1446" y="2535259"/>
                  <a:pt x="1228" y="2506886"/>
                </a:cubicBezTo>
                <a:cubicBezTo>
                  <a:pt x="1337" y="2091391"/>
                  <a:pt x="1446" y="1676005"/>
                  <a:pt x="1337" y="1260618"/>
                </a:cubicBezTo>
                <a:cubicBezTo>
                  <a:pt x="1337" y="898717"/>
                  <a:pt x="-513" y="536818"/>
                  <a:pt x="140" y="175026"/>
                </a:cubicBezTo>
                <a:cubicBezTo>
                  <a:pt x="466" y="135455"/>
                  <a:pt x="31" y="93274"/>
                  <a:pt x="21911" y="58596"/>
                </a:cubicBezTo>
                <a:cubicBezTo>
                  <a:pt x="46512" y="16959"/>
                  <a:pt x="97347" y="-434"/>
                  <a:pt x="143719" y="326"/>
                </a:cubicBezTo>
                <a:cubicBezTo>
                  <a:pt x="180403" y="-108"/>
                  <a:pt x="217086" y="0"/>
                  <a:pt x="253879" y="109"/>
                </a:cubicBezTo>
                <a:cubicBezTo>
                  <a:pt x="262044" y="-217"/>
                  <a:pt x="271840" y="3480"/>
                  <a:pt x="274126" y="12176"/>
                </a:cubicBezTo>
                <a:cubicBezTo>
                  <a:pt x="276521" y="24569"/>
                  <a:pt x="275433" y="37615"/>
                  <a:pt x="279677" y="49681"/>
                </a:cubicBezTo>
                <a:cubicBezTo>
                  <a:pt x="285882" y="70228"/>
                  <a:pt x="302319" y="87078"/>
                  <a:pt x="322457" y="94362"/>
                </a:cubicBezTo>
                <a:cubicBezTo>
                  <a:pt x="339765" y="100994"/>
                  <a:pt x="358597" y="98928"/>
                  <a:pt x="376775" y="99472"/>
                </a:cubicBezTo>
                <a:cubicBezTo>
                  <a:pt x="535485" y="99798"/>
                  <a:pt x="694086" y="99689"/>
                  <a:pt x="852795" y="99580"/>
                </a:cubicBezTo>
                <a:cubicBezTo>
                  <a:pt x="871953" y="99146"/>
                  <a:pt x="891329" y="100341"/>
                  <a:pt x="910489" y="97950"/>
                </a:cubicBezTo>
                <a:cubicBezTo>
                  <a:pt x="941947" y="93274"/>
                  <a:pt x="967854" y="65119"/>
                  <a:pt x="969705" y="33375"/>
                </a:cubicBezTo>
                <a:cubicBezTo>
                  <a:pt x="971011" y="23700"/>
                  <a:pt x="968834" y="11415"/>
                  <a:pt x="977434" y="4457"/>
                </a:cubicBezTo>
                <a:cubicBezTo>
                  <a:pt x="984400" y="-1304"/>
                  <a:pt x="994088" y="326"/>
                  <a:pt x="100247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2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7999" cy="7658100"/>
          </a:xfrm>
          <a:custGeom>
            <a:avLst/>
            <a:gdLst>
              <a:gd name="connsiteX0" fmla="*/ 0 w 18287999"/>
              <a:gd name="connsiteY0" fmla="*/ 0 h 7658100"/>
              <a:gd name="connsiteX1" fmla="*/ 18287999 w 18287999"/>
              <a:gd name="connsiteY1" fmla="*/ 0 h 7658100"/>
              <a:gd name="connsiteX2" fmla="*/ 18287999 w 18287999"/>
              <a:gd name="connsiteY2" fmla="*/ 7658100 h 7658100"/>
              <a:gd name="connsiteX3" fmla="*/ 0 w 18287999"/>
              <a:gd name="connsiteY3" fmla="*/ 7658100 h 765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9" h="7658100">
                <a:moveTo>
                  <a:pt x="0" y="0"/>
                </a:moveTo>
                <a:lnTo>
                  <a:pt x="18287999" y="0"/>
                </a:lnTo>
                <a:lnTo>
                  <a:pt x="18287999" y="7658100"/>
                </a:lnTo>
                <a:lnTo>
                  <a:pt x="0" y="76581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03190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156562" y="0"/>
            <a:ext cx="12131438" cy="10287000"/>
          </a:xfrm>
          <a:custGeom>
            <a:avLst/>
            <a:gdLst>
              <a:gd name="connsiteX0" fmla="*/ 5939200 w 12131438"/>
              <a:gd name="connsiteY0" fmla="*/ 0 h 10287000"/>
              <a:gd name="connsiteX1" fmla="*/ 11639826 w 12131438"/>
              <a:gd name="connsiteY1" fmla="*/ 0 h 10287000"/>
              <a:gd name="connsiteX2" fmla="*/ 12094566 w 12131438"/>
              <a:gd name="connsiteY2" fmla="*/ 0 h 10287000"/>
              <a:gd name="connsiteX3" fmla="*/ 12131438 w 12131438"/>
              <a:gd name="connsiteY3" fmla="*/ 0 h 10287000"/>
              <a:gd name="connsiteX4" fmla="*/ 12131438 w 12131438"/>
              <a:gd name="connsiteY4" fmla="*/ 10287000 h 10287000"/>
              <a:gd name="connsiteX5" fmla="*/ 12094566 w 12131438"/>
              <a:gd name="connsiteY5" fmla="*/ 10287000 h 10287000"/>
              <a:gd name="connsiteX6" fmla="*/ 11639826 w 12131438"/>
              <a:gd name="connsiteY6" fmla="*/ 10287000 h 10287000"/>
              <a:gd name="connsiteX7" fmla="*/ 0 w 12131438"/>
              <a:gd name="connsiteY7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31438" h="10287000">
                <a:moveTo>
                  <a:pt x="5939200" y="0"/>
                </a:moveTo>
                <a:lnTo>
                  <a:pt x="11639826" y="0"/>
                </a:lnTo>
                <a:lnTo>
                  <a:pt x="12094566" y="0"/>
                </a:lnTo>
                <a:lnTo>
                  <a:pt x="12131438" y="0"/>
                </a:lnTo>
                <a:lnTo>
                  <a:pt x="12131438" y="10287000"/>
                </a:lnTo>
                <a:lnTo>
                  <a:pt x="12094566" y="10287000"/>
                </a:lnTo>
                <a:lnTo>
                  <a:pt x="1163982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893643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3274439" cy="10287000"/>
          </a:xfrm>
          <a:custGeom>
            <a:avLst/>
            <a:gdLst>
              <a:gd name="connsiteX0" fmla="*/ 0 w 13274439"/>
              <a:gd name="connsiteY0" fmla="*/ 0 h 10287000"/>
              <a:gd name="connsiteX1" fmla="*/ 1179874 w 13274439"/>
              <a:gd name="connsiteY1" fmla="*/ 0 h 10287000"/>
              <a:gd name="connsiteX2" fmla="*/ 1634612 w 13274439"/>
              <a:gd name="connsiteY2" fmla="*/ 0 h 10287000"/>
              <a:gd name="connsiteX3" fmla="*/ 13274439 w 13274439"/>
              <a:gd name="connsiteY3" fmla="*/ 0 h 10287000"/>
              <a:gd name="connsiteX4" fmla="*/ 7335238 w 13274439"/>
              <a:gd name="connsiteY4" fmla="*/ 10287000 h 10287000"/>
              <a:gd name="connsiteX5" fmla="*/ 1634612 w 13274439"/>
              <a:gd name="connsiteY5" fmla="*/ 10287000 h 10287000"/>
              <a:gd name="connsiteX6" fmla="*/ 1179874 w 13274439"/>
              <a:gd name="connsiteY6" fmla="*/ 10287000 h 10287000"/>
              <a:gd name="connsiteX7" fmla="*/ 0 w 13274439"/>
              <a:gd name="connsiteY7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74439" h="10287000">
                <a:moveTo>
                  <a:pt x="0" y="0"/>
                </a:moveTo>
                <a:lnTo>
                  <a:pt x="1179874" y="0"/>
                </a:lnTo>
                <a:lnTo>
                  <a:pt x="1634612" y="0"/>
                </a:lnTo>
                <a:lnTo>
                  <a:pt x="13274439" y="0"/>
                </a:lnTo>
                <a:lnTo>
                  <a:pt x="7335238" y="10287000"/>
                </a:lnTo>
                <a:lnTo>
                  <a:pt x="1634612" y="10287000"/>
                </a:lnTo>
                <a:lnTo>
                  <a:pt x="1179874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40843"/>
            <a:ext cx="3276600" cy="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644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11529398" y="5348442"/>
            <a:ext cx="976158" cy="976158"/>
          </a:xfrm>
          <a:custGeom>
            <a:avLst/>
            <a:gdLst>
              <a:gd name="connsiteX0" fmla="*/ 488079 w 976158"/>
              <a:gd name="connsiteY0" fmla="*/ 0 h 976158"/>
              <a:gd name="connsiteX1" fmla="*/ 976158 w 976158"/>
              <a:gd name="connsiteY1" fmla="*/ 488079 h 976158"/>
              <a:gd name="connsiteX2" fmla="*/ 488079 w 976158"/>
              <a:gd name="connsiteY2" fmla="*/ 976158 h 976158"/>
              <a:gd name="connsiteX3" fmla="*/ 0 w 976158"/>
              <a:gd name="connsiteY3" fmla="*/ 488079 h 976158"/>
              <a:gd name="connsiteX4" fmla="*/ 488079 w 976158"/>
              <a:gd name="connsiteY4" fmla="*/ 0 h 9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158" h="976158">
                <a:moveTo>
                  <a:pt x="488079" y="0"/>
                </a:moveTo>
                <a:cubicBezTo>
                  <a:pt x="757638" y="0"/>
                  <a:pt x="976158" y="218520"/>
                  <a:pt x="976158" y="488079"/>
                </a:cubicBezTo>
                <a:cubicBezTo>
                  <a:pt x="976158" y="757638"/>
                  <a:pt x="757638" y="976158"/>
                  <a:pt x="488079" y="976158"/>
                </a:cubicBezTo>
                <a:cubicBezTo>
                  <a:pt x="218520" y="976158"/>
                  <a:pt x="0" y="757638"/>
                  <a:pt x="0" y="488079"/>
                </a:cubicBezTo>
                <a:cubicBezTo>
                  <a:pt x="0" y="218520"/>
                  <a:pt x="218520" y="0"/>
                  <a:pt x="48807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2581295" y="5348442"/>
            <a:ext cx="976158" cy="976158"/>
          </a:xfrm>
          <a:custGeom>
            <a:avLst/>
            <a:gdLst>
              <a:gd name="connsiteX0" fmla="*/ 488079 w 976158"/>
              <a:gd name="connsiteY0" fmla="*/ 0 h 976158"/>
              <a:gd name="connsiteX1" fmla="*/ 976158 w 976158"/>
              <a:gd name="connsiteY1" fmla="*/ 488079 h 976158"/>
              <a:gd name="connsiteX2" fmla="*/ 488079 w 976158"/>
              <a:gd name="connsiteY2" fmla="*/ 976158 h 976158"/>
              <a:gd name="connsiteX3" fmla="*/ 0 w 976158"/>
              <a:gd name="connsiteY3" fmla="*/ 488079 h 976158"/>
              <a:gd name="connsiteX4" fmla="*/ 488079 w 976158"/>
              <a:gd name="connsiteY4" fmla="*/ 0 h 9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158" h="976158">
                <a:moveTo>
                  <a:pt x="488079" y="0"/>
                </a:moveTo>
                <a:cubicBezTo>
                  <a:pt x="757638" y="0"/>
                  <a:pt x="976158" y="218520"/>
                  <a:pt x="976158" y="488079"/>
                </a:cubicBezTo>
                <a:cubicBezTo>
                  <a:pt x="976158" y="757638"/>
                  <a:pt x="757638" y="976158"/>
                  <a:pt x="488079" y="976158"/>
                </a:cubicBezTo>
                <a:cubicBezTo>
                  <a:pt x="218520" y="976158"/>
                  <a:pt x="0" y="757638"/>
                  <a:pt x="0" y="488079"/>
                </a:cubicBezTo>
                <a:cubicBezTo>
                  <a:pt x="0" y="218520"/>
                  <a:pt x="218520" y="0"/>
                  <a:pt x="48807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0477501" y="5348442"/>
            <a:ext cx="976158" cy="976158"/>
          </a:xfrm>
          <a:custGeom>
            <a:avLst/>
            <a:gdLst>
              <a:gd name="connsiteX0" fmla="*/ 488079 w 976158"/>
              <a:gd name="connsiteY0" fmla="*/ 0 h 976158"/>
              <a:gd name="connsiteX1" fmla="*/ 976158 w 976158"/>
              <a:gd name="connsiteY1" fmla="*/ 488079 h 976158"/>
              <a:gd name="connsiteX2" fmla="*/ 488079 w 976158"/>
              <a:gd name="connsiteY2" fmla="*/ 976158 h 976158"/>
              <a:gd name="connsiteX3" fmla="*/ 0 w 976158"/>
              <a:gd name="connsiteY3" fmla="*/ 488079 h 976158"/>
              <a:gd name="connsiteX4" fmla="*/ 488079 w 976158"/>
              <a:gd name="connsiteY4" fmla="*/ 0 h 9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158" h="976158">
                <a:moveTo>
                  <a:pt x="488079" y="0"/>
                </a:moveTo>
                <a:cubicBezTo>
                  <a:pt x="757638" y="0"/>
                  <a:pt x="976158" y="218520"/>
                  <a:pt x="976158" y="488079"/>
                </a:cubicBezTo>
                <a:cubicBezTo>
                  <a:pt x="976158" y="757638"/>
                  <a:pt x="757638" y="976158"/>
                  <a:pt x="488079" y="976158"/>
                </a:cubicBezTo>
                <a:cubicBezTo>
                  <a:pt x="218520" y="976158"/>
                  <a:pt x="0" y="757638"/>
                  <a:pt x="0" y="488079"/>
                </a:cubicBezTo>
                <a:cubicBezTo>
                  <a:pt x="0" y="218520"/>
                  <a:pt x="218520" y="0"/>
                  <a:pt x="48807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16854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000500" y="6012180"/>
            <a:ext cx="3848100" cy="1224976"/>
          </a:xfrm>
          <a:custGeom>
            <a:avLst/>
            <a:gdLst>
              <a:gd name="connsiteX0" fmla="*/ 0 w 3848100"/>
              <a:gd name="connsiteY0" fmla="*/ 0 h 1224976"/>
              <a:gd name="connsiteX1" fmla="*/ 3848100 w 3848100"/>
              <a:gd name="connsiteY1" fmla="*/ 0 h 1224976"/>
              <a:gd name="connsiteX2" fmla="*/ 3848100 w 3848100"/>
              <a:gd name="connsiteY2" fmla="*/ 1224976 h 1224976"/>
              <a:gd name="connsiteX3" fmla="*/ 0 w 3848100"/>
              <a:gd name="connsiteY3" fmla="*/ 1224976 h 122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100" h="1224976">
                <a:moveTo>
                  <a:pt x="0" y="0"/>
                </a:moveTo>
                <a:lnTo>
                  <a:pt x="3848100" y="0"/>
                </a:lnTo>
                <a:lnTo>
                  <a:pt x="3848100" y="1224976"/>
                </a:lnTo>
                <a:lnTo>
                  <a:pt x="0" y="12249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36318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8288002" cy="10287000"/>
          </a:xfrm>
          <a:custGeom>
            <a:avLst/>
            <a:gdLst>
              <a:gd name="connsiteX0" fmla="*/ 0 w 18288002"/>
              <a:gd name="connsiteY0" fmla="*/ 0 h 10287000"/>
              <a:gd name="connsiteX1" fmla="*/ 18288002 w 18288002"/>
              <a:gd name="connsiteY1" fmla="*/ 0 h 10287000"/>
              <a:gd name="connsiteX2" fmla="*/ 18288002 w 18288002"/>
              <a:gd name="connsiteY2" fmla="*/ 10287000 h 10287000"/>
              <a:gd name="connsiteX3" fmla="*/ 0 w 18288002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2" h="10287000">
                <a:moveTo>
                  <a:pt x="0" y="0"/>
                </a:moveTo>
                <a:lnTo>
                  <a:pt x="18288002" y="0"/>
                </a:lnTo>
                <a:lnTo>
                  <a:pt x="18288002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40843"/>
            <a:ext cx="3276600" cy="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844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27090" y="3412666"/>
            <a:ext cx="16635410" cy="4576211"/>
          </a:xfrm>
          <a:custGeom>
            <a:avLst/>
            <a:gdLst>
              <a:gd name="connsiteX0" fmla="*/ 0 w 16635410"/>
              <a:gd name="connsiteY0" fmla="*/ 0 h 4576211"/>
              <a:gd name="connsiteX1" fmla="*/ 16635410 w 16635410"/>
              <a:gd name="connsiteY1" fmla="*/ 0 h 4576211"/>
              <a:gd name="connsiteX2" fmla="*/ 16635410 w 16635410"/>
              <a:gd name="connsiteY2" fmla="*/ 4576211 h 4576211"/>
              <a:gd name="connsiteX3" fmla="*/ 0 w 16635410"/>
              <a:gd name="connsiteY3" fmla="*/ 4576211 h 457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5410" h="4576211">
                <a:moveTo>
                  <a:pt x="0" y="0"/>
                </a:moveTo>
                <a:lnTo>
                  <a:pt x="16635410" y="0"/>
                </a:lnTo>
                <a:lnTo>
                  <a:pt x="16635410" y="4576211"/>
                </a:lnTo>
                <a:lnTo>
                  <a:pt x="0" y="45762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40843"/>
            <a:ext cx="3276600" cy="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862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5143500"/>
            <a:ext cx="18287999" cy="5143500"/>
          </a:xfrm>
          <a:custGeom>
            <a:avLst/>
            <a:gdLst>
              <a:gd name="connsiteX0" fmla="*/ 0 w 18287999"/>
              <a:gd name="connsiteY0" fmla="*/ 0 h 5143500"/>
              <a:gd name="connsiteX1" fmla="*/ 18287999 w 18287999"/>
              <a:gd name="connsiteY1" fmla="*/ 0 h 5143500"/>
              <a:gd name="connsiteX2" fmla="*/ 18287999 w 18287999"/>
              <a:gd name="connsiteY2" fmla="*/ 5143500 h 5143500"/>
              <a:gd name="connsiteX3" fmla="*/ 0 w 18287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9" h="5143500">
                <a:moveTo>
                  <a:pt x="0" y="0"/>
                </a:moveTo>
                <a:lnTo>
                  <a:pt x="18287999" y="0"/>
                </a:lnTo>
                <a:lnTo>
                  <a:pt x="18287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40843"/>
            <a:ext cx="3276600" cy="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901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94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74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7" r:id="rId42"/>
    <p:sldLayoutId id="2147483718" r:id="rId43"/>
    <p:sldLayoutId id="2147483719" r:id="rId44"/>
    <p:sldLayoutId id="2147483720" r:id="rId45"/>
    <p:sldLayoutId id="2147483721" r:id="rId46"/>
    <p:sldLayoutId id="2147483722" r:id="rId47"/>
    <p:sldLayoutId id="2147483723" r:id="rId48"/>
    <p:sldLayoutId id="2147483724" r:id="rId49"/>
    <p:sldLayoutId id="2147483725" r:id="rId50"/>
    <p:sldLayoutId id="2147483726" r:id="rId51"/>
    <p:sldLayoutId id="2147483727" r:id="rId52"/>
    <p:sldLayoutId id="2147483728" r:id="rId53"/>
    <p:sldLayoutId id="2147483729" r:id="rId54"/>
    <p:sldLayoutId id="2147483730" r:id="rId55"/>
    <p:sldLayoutId id="2147483731" r:id="rId56"/>
    <p:sldLayoutId id="2147483732" r:id="rId57"/>
    <p:sldLayoutId id="2147483733" r:id="rId58"/>
    <p:sldLayoutId id="2147483734" r:id="rId59"/>
    <p:sldLayoutId id="2147483735" r:id="rId60"/>
    <p:sldLayoutId id="2147483736" r:id="rId61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760" userDrawn="1">
          <p15:clr>
            <a:srgbClr val="F26B43"/>
          </p15:clr>
        </p15:guide>
        <p15:guide id="2" orient="horz" pos="3240" userDrawn="1">
          <p15:clr>
            <a:srgbClr val="F26B43"/>
          </p15:clr>
        </p15:guide>
        <p15:guide id="3" orient="horz" pos="519" userDrawn="1">
          <p15:clr>
            <a:srgbClr val="F26B43"/>
          </p15:clr>
        </p15:guide>
        <p15:guide id="4" pos="521" userDrawn="1">
          <p15:clr>
            <a:srgbClr val="F26B43"/>
          </p15:clr>
        </p15:guide>
        <p15:guide id="5" orient="horz" pos="5961" userDrawn="1">
          <p15:clr>
            <a:srgbClr val="F26B43"/>
          </p15:clr>
        </p15:guide>
        <p15:guide id="6" pos="110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Rectangle 1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19" y="1508495"/>
            <a:ext cx="3991532" cy="4391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15" y="7326231"/>
            <a:ext cx="4210216" cy="12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105" y="823913"/>
            <a:ext cx="8358985" cy="9466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7551" y="1880365"/>
            <a:ext cx="686401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3600" spc="3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Roboto" panose="02000000000000000000" pitchFamily="2" charset="0"/>
                <a:cs typeface="Lato" panose="020F0502020204030203" pitchFamily="34" charset="0"/>
              </a:rPr>
              <a:t>YOUTH IN EU</a:t>
            </a:r>
          </a:p>
          <a:p>
            <a:pPr>
              <a:spcBef>
                <a:spcPts val="600"/>
              </a:spcBef>
            </a:pPr>
            <a:r>
              <a:rPr lang="en-US" altLang="zh-CN" sz="8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Roboto" panose="02000000000000000000" pitchFamily="2" charset="0"/>
                <a:cs typeface="Lato" panose="020F0502020204030203" pitchFamily="34" charset="0"/>
              </a:rPr>
              <a:t>YOUTH AND MEDIA</a:t>
            </a:r>
          </a:p>
        </p:txBody>
      </p:sp>
      <p:sp>
        <p:nvSpPr>
          <p:cNvPr id="5" name="Rectangle 8"/>
          <p:cNvSpPr/>
          <p:nvPr/>
        </p:nvSpPr>
        <p:spPr>
          <a:xfrm>
            <a:off x="1747551" y="4156224"/>
            <a:ext cx="67106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000" dirty="0">
                <a:latin typeface="Agency FB" panose="020B0503020202020204" pitchFamily="34" charset="0"/>
              </a:rPr>
              <a:t>The Audiovisual Media Services Directive prohibits the inclusion in linear TV services of any content which might be seriously harmful to minors. </a:t>
            </a:r>
            <a:endParaRPr lang="en-GB" sz="4000" dirty="0">
              <a:latin typeface="Agency FB" panose="020B0503020202020204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41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35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11020"/>
            <a:ext cx="18287999" cy="7658100"/>
          </a:xfrm>
        </p:spPr>
      </p:pic>
      <p:sp>
        <p:nvSpPr>
          <p:cNvPr id="143" name="Rectangle 142"/>
          <p:cNvSpPr/>
          <p:nvPr/>
        </p:nvSpPr>
        <p:spPr>
          <a:xfrm>
            <a:off x="0" y="-87925"/>
            <a:ext cx="18288000" cy="76581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Rectangle 8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/>
          <p:cNvSpPr/>
          <p:nvPr/>
        </p:nvSpPr>
        <p:spPr>
          <a:xfrm>
            <a:off x="4034707" y="2896487"/>
            <a:ext cx="10473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GB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web page addressed to young people all over Europe in order to help them navigate the many opportunities the EU offers.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6260090" y="1713773"/>
            <a:ext cx="61942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European Youth Portal </a:t>
            </a:r>
            <a:endParaRPr lang="en-GB" sz="6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12516" y="6321640"/>
            <a:ext cx="9306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>
                <a:solidFill>
                  <a:schemeClr val="bg2"/>
                </a:solidFill>
                <a:latin typeface="Agency FB" panose="020B0503020202020204" pitchFamily="34" charset="0"/>
              </a:rPr>
              <a:t>Different opportunities available for you on the portal</a:t>
            </a:r>
            <a:r>
              <a:rPr lang="lv-LV" sz="4000" dirty="0" smtClean="0">
                <a:solidFill>
                  <a:schemeClr val="bg2"/>
                </a:solidFill>
                <a:latin typeface="Agency FB" panose="020B0503020202020204" pitchFamily="34" charset="0"/>
              </a:rPr>
              <a:t>:</a:t>
            </a:r>
            <a:endParaRPr lang="en-GB" sz="4000" dirty="0">
              <a:solidFill>
                <a:schemeClr val="bg2"/>
              </a:solidFill>
              <a:latin typeface="Agency FB" panose="020B0503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40678" y="7574661"/>
            <a:ext cx="17788508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gency FB" panose="020B0503020202020204" pitchFamily="34" charset="0"/>
              </a:rPr>
              <a:t>1. </a:t>
            </a:r>
            <a:r>
              <a:rPr lang="en-GB" sz="3600" dirty="0">
                <a:latin typeface="Agency FB" panose="020B0503020202020204" pitchFamily="34" charset="0"/>
              </a:rPr>
              <a:t>Information and advice on how to </a:t>
            </a:r>
            <a:r>
              <a:rPr lang="en-GB" sz="3600" dirty="0" smtClean="0">
                <a:latin typeface="Agency FB" panose="020B0503020202020204" pitchFamily="34" charset="0"/>
              </a:rPr>
              <a:t>volunteering.</a:t>
            </a:r>
            <a:r>
              <a:rPr lang="lv-LV" sz="3600" dirty="0" smtClean="0">
                <a:latin typeface="Agency FB" panose="020B0503020202020204" pitchFamily="34" charset="0"/>
              </a:rPr>
              <a:t> </a:t>
            </a:r>
            <a:r>
              <a:rPr lang="en-GB" sz="3600" dirty="0" smtClean="0">
                <a:latin typeface="Agency FB" panose="020B0503020202020204" pitchFamily="34" charset="0"/>
              </a:rPr>
              <a:t>Plus </a:t>
            </a:r>
            <a:r>
              <a:rPr lang="en-GB" sz="3600" dirty="0">
                <a:latin typeface="Agency FB" panose="020B0503020202020204" pitchFamily="34" charset="0"/>
              </a:rPr>
              <a:t>search for opportunities and organizations which are actively looking </a:t>
            </a:r>
            <a:r>
              <a:rPr lang="en-GB" sz="3600" dirty="0" smtClean="0">
                <a:latin typeface="Agency FB" panose="020B0503020202020204" pitchFamily="34" charset="0"/>
              </a:rPr>
              <a:t>for</a:t>
            </a:r>
            <a:r>
              <a:rPr lang="lv-LV" sz="3600" dirty="0" smtClean="0">
                <a:latin typeface="Agency FB" panose="020B0503020202020204" pitchFamily="34" charset="0"/>
              </a:rPr>
              <a:t> </a:t>
            </a:r>
            <a:r>
              <a:rPr lang="en-GB" sz="3600" dirty="0" smtClean="0">
                <a:latin typeface="Agency FB" panose="020B0503020202020204" pitchFamily="34" charset="0"/>
              </a:rPr>
              <a:t>volunteers</a:t>
            </a:r>
            <a:r>
              <a:rPr lang="en-GB" sz="3600" dirty="0">
                <a:latin typeface="Agency FB" panose="020B0503020202020204" pitchFamily="34" charset="0"/>
              </a:rPr>
              <a:t>.</a:t>
            </a:r>
          </a:p>
          <a:p>
            <a:r>
              <a:rPr lang="en-GB" sz="3600" dirty="0">
                <a:latin typeface="Agency FB" panose="020B0503020202020204" pitchFamily="34" charset="0"/>
              </a:rPr>
              <a:t>2. Working: information about jobs, </a:t>
            </a:r>
            <a:r>
              <a:rPr lang="en-GB" sz="3600" dirty="0" smtClean="0">
                <a:latin typeface="Agency FB" panose="020B0503020202020204" pitchFamily="34" charset="0"/>
              </a:rPr>
              <a:t>entrepreneurship</a:t>
            </a:r>
            <a:r>
              <a:rPr lang="en-GB" sz="3600" dirty="0">
                <a:latin typeface="Agency FB" panose="020B0503020202020204" pitchFamily="34" charset="0"/>
              </a:rPr>
              <a:t>, traineeship and holiday work.</a:t>
            </a:r>
          </a:p>
          <a:p>
            <a:r>
              <a:rPr lang="en-GB" sz="3600" dirty="0">
                <a:latin typeface="Agency FB" panose="020B0503020202020204" pitchFamily="34" charset="0"/>
              </a:rPr>
              <a:t>3. Learning: education and training opportunities across Europe.</a:t>
            </a:r>
          </a:p>
          <a:p>
            <a:r>
              <a:rPr lang="en-GB" sz="3600" dirty="0">
                <a:latin typeface="Agency FB" panose="020B0503020202020204" pitchFamily="34" charset="0"/>
              </a:rPr>
              <a:t>4. Have your say</a:t>
            </a:r>
            <a:r>
              <a:rPr lang="en-GB" sz="3600" dirty="0" smtClean="0">
                <a:latin typeface="Agency FB" panose="020B0503020202020204" pitchFamily="34" charset="0"/>
              </a:rPr>
              <a:t>! </a:t>
            </a:r>
            <a:r>
              <a:rPr lang="en-GB" sz="3600" dirty="0">
                <a:latin typeface="Agency FB" panose="020B0503020202020204" pitchFamily="34" charset="0"/>
              </a:rPr>
              <a:t>G</a:t>
            </a:r>
            <a:r>
              <a:rPr lang="en-GB" sz="3600" dirty="0" smtClean="0">
                <a:latin typeface="Agency FB" panose="020B0503020202020204" pitchFamily="34" charset="0"/>
              </a:rPr>
              <a:t>et </a:t>
            </a:r>
            <a:r>
              <a:rPr lang="en-GB" sz="3600" dirty="0">
                <a:latin typeface="Agency FB" panose="020B0503020202020204" pitchFamily="34" charset="0"/>
              </a:rPr>
              <a:t>involved and change the world.</a:t>
            </a:r>
          </a:p>
          <a:p>
            <a:endParaRPr lang="en-GB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1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93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/>
      <p:bldP spid="1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Rectangle 1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/>
          <p:cNvSpPr txBox="1"/>
          <p:nvPr/>
        </p:nvSpPr>
        <p:spPr>
          <a:xfrm>
            <a:off x="9160221" y="3712339"/>
            <a:ext cx="5429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6000" spc="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THANKS </a:t>
            </a:r>
            <a:r>
              <a:rPr lang="en-US" altLang="zh-CN" sz="6000" spc="600" smtClean="0">
                <a:solidFill>
                  <a:schemeClr val="bg1"/>
                </a:solidFill>
                <a:cs typeface="Times New Roman" panose="02020603050405020304" pitchFamily="18" charset="0"/>
              </a:rPr>
              <a:t>FOR LISTENING!</a:t>
            </a:r>
            <a:endParaRPr lang="en-US" altLang="zh-CN" sz="6000" spc="6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6403" y="3669071"/>
            <a:ext cx="2948858" cy="29488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3" y="3669071"/>
            <a:ext cx="2948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YOUTH</a:t>
            </a:r>
          </a:p>
          <a:p>
            <a:pPr algn="ctr"/>
            <a:r>
              <a:rPr lang="en-GB" sz="6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IN</a:t>
            </a:r>
            <a:endParaRPr lang="en-GB" sz="5400" dirty="0" smtClean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 sz="72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EU</a:t>
            </a:r>
            <a:endParaRPr lang="en-GB" sz="5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577"/>
            <a:ext cx="18288000" cy="7497503"/>
          </a:xfrm>
        </p:spPr>
      </p:pic>
      <p:sp>
        <p:nvSpPr>
          <p:cNvPr id="19" name="Freeform 18"/>
          <p:cNvSpPr/>
          <p:nvPr/>
        </p:nvSpPr>
        <p:spPr>
          <a:xfrm flipV="1">
            <a:off x="0" y="-35170"/>
            <a:ext cx="13274439" cy="10287000"/>
          </a:xfrm>
          <a:custGeom>
            <a:avLst/>
            <a:gdLst>
              <a:gd name="connsiteX0" fmla="*/ 0 w 13274439"/>
              <a:gd name="connsiteY0" fmla="*/ 0 h 10287000"/>
              <a:gd name="connsiteX1" fmla="*/ 1179873 w 13274439"/>
              <a:gd name="connsiteY1" fmla="*/ 0 h 10287000"/>
              <a:gd name="connsiteX2" fmla="*/ 1634612 w 13274439"/>
              <a:gd name="connsiteY2" fmla="*/ 0 h 10287000"/>
              <a:gd name="connsiteX3" fmla="*/ 7335238 w 13274439"/>
              <a:gd name="connsiteY3" fmla="*/ 0 h 10287000"/>
              <a:gd name="connsiteX4" fmla="*/ 13274439 w 13274439"/>
              <a:gd name="connsiteY4" fmla="*/ 10287000 h 10287000"/>
              <a:gd name="connsiteX5" fmla="*/ 1634612 w 13274439"/>
              <a:gd name="connsiteY5" fmla="*/ 10287000 h 10287000"/>
              <a:gd name="connsiteX6" fmla="*/ 1179873 w 13274439"/>
              <a:gd name="connsiteY6" fmla="*/ 10287000 h 10287000"/>
              <a:gd name="connsiteX7" fmla="*/ 0 w 13274439"/>
              <a:gd name="connsiteY7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74439" h="10287000">
                <a:moveTo>
                  <a:pt x="0" y="0"/>
                </a:moveTo>
                <a:lnTo>
                  <a:pt x="1179873" y="0"/>
                </a:lnTo>
                <a:lnTo>
                  <a:pt x="1634612" y="0"/>
                </a:lnTo>
                <a:lnTo>
                  <a:pt x="7335238" y="0"/>
                </a:lnTo>
                <a:lnTo>
                  <a:pt x="13274439" y="10287000"/>
                </a:lnTo>
                <a:lnTo>
                  <a:pt x="1634612" y="10287000"/>
                </a:lnTo>
                <a:lnTo>
                  <a:pt x="1179873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647600" y="3032080"/>
            <a:ext cx="79593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300" dirty="0" smtClean="0">
                <a:solidFill>
                  <a:schemeClr val="bg1"/>
                </a:solidFill>
                <a:ea typeface="Roboto Light" panose="02000000000000000000" pitchFamily="2" charset="0"/>
                <a:cs typeface="Lato" panose="020F0502020204030203" pitchFamily="34" charset="0"/>
              </a:rPr>
              <a:t>PRESENTATION</a:t>
            </a:r>
          </a:p>
          <a:p>
            <a:r>
              <a:rPr lang="lv-LV" sz="3200" b="1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‘</a:t>
            </a:r>
            <a:r>
              <a:rPr lang="lv-LV" sz="4400" b="1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EUSID’ </a:t>
            </a:r>
            <a:r>
              <a:rPr lang="lv-LV" sz="4400" b="1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Erasmu</a:t>
            </a:r>
            <a:r>
              <a:rPr lang="en-GB" sz="4400" b="1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s</a:t>
            </a:r>
            <a:r>
              <a:rPr lang="lv-LV" sz="4400" b="1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+ </a:t>
            </a:r>
            <a:r>
              <a:rPr lang="lv-LV" sz="4400" b="1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meeting in  Greece 03/02/20-07/02/20</a:t>
            </a:r>
            <a:endParaRPr lang="en-GB" sz="4400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 flipV="1">
            <a:off x="9188867" y="-138896"/>
            <a:ext cx="5073404" cy="6459154"/>
          </a:xfrm>
          <a:custGeom>
            <a:avLst/>
            <a:gdLst>
              <a:gd name="connsiteX0" fmla="*/ 5939202 w 8080022"/>
              <a:gd name="connsiteY0" fmla="*/ 10287000 h 10287000"/>
              <a:gd name="connsiteX1" fmla="*/ 8080022 w 8080022"/>
              <a:gd name="connsiteY1" fmla="*/ 10287000 h 10287000"/>
              <a:gd name="connsiteX2" fmla="*/ 2140821 w 8080022"/>
              <a:gd name="connsiteY2" fmla="*/ 0 h 10287000"/>
              <a:gd name="connsiteX3" fmla="*/ 0 w 8080022"/>
              <a:gd name="connsiteY3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0022" h="10287000">
                <a:moveTo>
                  <a:pt x="5939202" y="10287000"/>
                </a:moveTo>
                <a:lnTo>
                  <a:pt x="8080022" y="10287000"/>
                </a:lnTo>
                <a:lnTo>
                  <a:pt x="21408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47600" y="4918192"/>
            <a:ext cx="71375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YOUTH IN EU</a:t>
            </a:r>
            <a:endParaRPr lang="en-GB" sz="13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6647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3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5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6" dur="8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7" dur="8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#ppt_w*1.2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8" dur="8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/2*($)^6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50000" fmla="#ppt_h-#ppt_h/2*(2-$)^6">
                                              <p:val>
                                                <p:str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2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9" dur="8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/2*($)^6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50000" fmla="#ppt_w-#ppt_w/2*(2-$)^6">
                                              <p:val>
                                                <p:str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2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565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  <p:bldP spid="24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5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6" dur="8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7" dur="8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#ppt_w*1.2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8" dur="8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/2*($)^6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50000" fmla="#ppt_h-#ppt_h/2*(2-$)^6">
                                              <p:val>
                                                <p:str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2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9" dur="8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/2*($)^6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50000" fmla="#ppt_w-#ppt_w/2*(2-$)^6">
                                              <p:val>
                                                <p:str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2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565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  <p:bldP spid="24" grpId="0" animBg="1"/>
          <p:bldP spid="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5724" y="0"/>
            <a:ext cx="10952762" cy="10287000"/>
          </a:xfrm>
        </p:spPr>
      </p:pic>
      <p:sp>
        <p:nvSpPr>
          <p:cNvPr id="6" name="Freeform 5"/>
          <p:cNvSpPr/>
          <p:nvPr/>
        </p:nvSpPr>
        <p:spPr>
          <a:xfrm flipV="1">
            <a:off x="6865793" y="0"/>
            <a:ext cx="5073404" cy="6459154"/>
          </a:xfrm>
          <a:custGeom>
            <a:avLst/>
            <a:gdLst>
              <a:gd name="connsiteX0" fmla="*/ 5939202 w 8080022"/>
              <a:gd name="connsiteY0" fmla="*/ 10287000 h 10287000"/>
              <a:gd name="connsiteX1" fmla="*/ 8080022 w 8080022"/>
              <a:gd name="connsiteY1" fmla="*/ 10287000 h 10287000"/>
              <a:gd name="connsiteX2" fmla="*/ 2140821 w 8080022"/>
              <a:gd name="connsiteY2" fmla="*/ 0 h 10287000"/>
              <a:gd name="connsiteX3" fmla="*/ 0 w 8080022"/>
              <a:gd name="connsiteY3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0022" h="10287000">
                <a:moveTo>
                  <a:pt x="5939202" y="10287000"/>
                </a:moveTo>
                <a:lnTo>
                  <a:pt x="8080022" y="10287000"/>
                </a:lnTo>
                <a:lnTo>
                  <a:pt x="21408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356065" y="2501115"/>
            <a:ext cx="441588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3600" spc="3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Roboto" panose="02000000000000000000" pitchFamily="2" charset="0"/>
                <a:cs typeface="Lato" panose="020F0502020204030203" pitchFamily="34" charset="0"/>
              </a:rPr>
              <a:t>YOUTH IN EU</a:t>
            </a:r>
          </a:p>
          <a:p>
            <a:pPr>
              <a:spcBef>
                <a:spcPts val="600"/>
              </a:spcBef>
            </a:pPr>
            <a:r>
              <a:rPr lang="en-US" altLang="zh-CN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Roboto" panose="02000000000000000000" pitchFamily="2" charset="0"/>
                <a:cs typeface="Lato" panose="020F0502020204030203" pitchFamily="34" charset="0"/>
              </a:rPr>
              <a:t>Legal basis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56065" y="4273570"/>
            <a:ext cx="67707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000" dirty="0">
                <a:latin typeface="Agency FB" panose="020B0503020202020204" pitchFamily="34" charset="0"/>
              </a:rPr>
              <a:t>The Treaty on the Functioning of the European Union (TFEU):</a:t>
            </a:r>
            <a:endParaRPr lang="en-GB" sz="4000" dirty="0">
              <a:latin typeface="Agency FB" panose="020B0503020202020204" pitchFamily="34" charset="0"/>
            </a:endParaRPr>
          </a:p>
          <a:p>
            <a:r>
              <a:rPr lang="lv-LV" sz="3600" dirty="0">
                <a:latin typeface="Agency FB" panose="020B0503020202020204" pitchFamily="34" charset="0"/>
              </a:rPr>
              <a:t> </a:t>
            </a:r>
            <a:endParaRPr lang="en-GB" sz="3600" dirty="0"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2796" y="5954179"/>
            <a:ext cx="1183520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000" dirty="0">
                <a:latin typeface="Arial Narrow" panose="020B0606020202030204" pitchFamily="34" charset="0"/>
              </a:rPr>
              <a:t>Article 165 provides for Union action in order to encourage the development of youth exchanges and exchanges between socio-educational instructors</a:t>
            </a:r>
            <a:r>
              <a:rPr lang="lv-LV" sz="4000" dirty="0" smtClean="0">
                <a:latin typeface="Arial Narrow" panose="020B0606020202030204" pitchFamily="34" charset="0"/>
              </a:rPr>
              <a:t>.</a:t>
            </a:r>
            <a:endParaRPr lang="en-GB" sz="4000" dirty="0" smtClean="0">
              <a:latin typeface="Arial Narrow" panose="020B0606020202030204" pitchFamily="34" charset="0"/>
            </a:endParaRPr>
          </a:p>
          <a:p>
            <a:endParaRPr lang="en-GB" sz="40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4000" dirty="0" smtClean="0">
                <a:latin typeface="Arial Narrow" panose="020B0606020202030204" pitchFamily="34" charset="0"/>
              </a:rPr>
              <a:t>Article 166 </a:t>
            </a:r>
            <a:r>
              <a:rPr lang="en-GB" sz="4000" dirty="0">
                <a:latin typeface="Arial Narrow" panose="020B0606020202030204" pitchFamily="34" charset="0"/>
              </a:rPr>
              <a:t>enables the EU to implement a vocational training policy to support and supplement the action of the Member States. </a:t>
            </a:r>
            <a:endParaRPr lang="en-GB" sz="40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44294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#ppt_w*1.2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/2*($)^6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50000" fmla="#ppt_h-#ppt_h/2*(2-$)^6">
                                              <p:val>
                                                <p:str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2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4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/2*($)^6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50000" fmla="#ppt_w-#ppt_w/2*(2-$)^6">
                                              <p:val>
                                                <p:str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2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8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8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9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#ppt_w*1.2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/2*($)^6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50000" fmla="#ppt_h-#ppt_h/2*(2-$)^6">
                                              <p:val>
                                                <p:str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2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4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/2*($)^6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50000" fmla="#ppt_w-#ppt_w/2*(2-$)^6">
                                              <p:val>
                                                <p:str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2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8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8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9" grpId="0"/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flipV="1">
            <a:off x="1" y="0"/>
            <a:ext cx="6961238" cy="10287000"/>
          </a:xfrm>
          <a:custGeom>
            <a:avLst/>
            <a:gdLst>
              <a:gd name="connsiteX0" fmla="*/ 0 w 6961238"/>
              <a:gd name="connsiteY0" fmla="*/ 10287000 h 10287000"/>
              <a:gd name="connsiteX1" fmla="*/ 1651876 w 6961238"/>
              <a:gd name="connsiteY1" fmla="*/ 10287000 h 10287000"/>
              <a:gd name="connsiteX2" fmla="*/ 2288531 w 6961238"/>
              <a:gd name="connsiteY2" fmla="*/ 10287000 h 10287000"/>
              <a:gd name="connsiteX3" fmla="*/ 6961238 w 6961238"/>
              <a:gd name="connsiteY3" fmla="*/ 10287000 h 10287000"/>
              <a:gd name="connsiteX4" fmla="*/ 1022036 w 6961238"/>
              <a:gd name="connsiteY4" fmla="*/ 0 h 10287000"/>
              <a:gd name="connsiteX5" fmla="*/ 0 w 6961238"/>
              <a:gd name="connsiteY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1238" h="10287000">
                <a:moveTo>
                  <a:pt x="0" y="10287000"/>
                </a:moveTo>
                <a:lnTo>
                  <a:pt x="1651876" y="10287000"/>
                </a:lnTo>
                <a:lnTo>
                  <a:pt x="2288531" y="10287000"/>
                </a:lnTo>
                <a:lnTo>
                  <a:pt x="6961238" y="10287000"/>
                </a:lnTo>
                <a:lnTo>
                  <a:pt x="10220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1866900" y="2518287"/>
            <a:ext cx="11500757" cy="525042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8"/>
          <p:cNvSpPr/>
          <p:nvPr/>
        </p:nvSpPr>
        <p:spPr>
          <a:xfrm>
            <a:off x="2453491" y="4676894"/>
            <a:ext cx="743162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altLang="zh-CN" sz="4000" dirty="0">
                <a:solidFill>
                  <a:srgbClr val="7D2CF9"/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Article 24 is based on children’s rights.</a:t>
            </a:r>
          </a:p>
          <a:p>
            <a:pPr marL="171450" indent="-1714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altLang="zh-CN" sz="4000" dirty="0">
                <a:solidFill>
                  <a:srgbClr val="7D2CF9"/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Article 32 forbids child labour and </a:t>
            </a:r>
            <a:r>
              <a:rPr lang="en-GB" altLang="zh-CN" sz="4000" dirty="0" smtClean="0">
                <a:solidFill>
                  <a:srgbClr val="7D2CF9"/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provides </a:t>
            </a:r>
            <a:r>
              <a:rPr lang="en-GB" altLang="zh-CN" sz="4000" dirty="0">
                <a:solidFill>
                  <a:srgbClr val="7D2CF9"/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for protection of young people in the workplace</a:t>
            </a:r>
            <a:r>
              <a:rPr lang="en-GB" altLang="zh-CN" sz="4000" dirty="0" smtClean="0">
                <a:solidFill>
                  <a:srgbClr val="7D2CF9"/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endParaRPr lang="en-GB" altLang="zh-CN" sz="4000" dirty="0">
              <a:solidFill>
                <a:srgbClr val="7D2CF9"/>
              </a:solidFill>
              <a:latin typeface="Agency FB" panose="020B0503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8719" y="2643546"/>
            <a:ext cx="824117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800" spc="3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Roboto" panose="02000000000000000000" pitchFamily="2" charset="0"/>
                <a:cs typeface="Lato" panose="020F0502020204030203" pitchFamily="34" charset="0"/>
              </a:rPr>
              <a:t>YOUTH IN EU</a:t>
            </a:r>
          </a:p>
          <a:p>
            <a:pPr>
              <a:spcBef>
                <a:spcPts val="600"/>
              </a:spcBef>
            </a:pPr>
            <a:r>
              <a:rPr lang="lv-LV" sz="4000" b="1" dirty="0">
                <a:latin typeface="Agency FB" panose="020B0503020202020204" pitchFamily="34" charset="0"/>
              </a:rPr>
              <a:t>The Charter of Fundamental Rights of the European Union</a:t>
            </a:r>
            <a:r>
              <a:rPr lang="lv-LV" sz="4000" b="1" dirty="0" smtClean="0">
                <a:latin typeface="Agency FB" panose="020B0503020202020204" pitchFamily="34" charset="0"/>
              </a:rPr>
              <a:t>:</a:t>
            </a:r>
            <a:endParaRPr lang="en-GB" sz="4000" b="1" dirty="0">
              <a:latin typeface="Agency FB" panose="020B05030202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68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6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0" y="-5669"/>
            <a:ext cx="18288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886200" y="2318049"/>
            <a:ext cx="10515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200" spc="300" dirty="0" smtClean="0">
                <a:solidFill>
                  <a:schemeClr val="bg1"/>
                </a:solidFill>
                <a:latin typeface="Agency FB" panose="020B0503020202020204" pitchFamily="34" charset="0"/>
                <a:ea typeface="Roboto" panose="02000000000000000000" pitchFamily="2" charset="0"/>
                <a:cs typeface="Lato" panose="020F0502020204030203" pitchFamily="34" charset="0"/>
              </a:rPr>
              <a:t>YOUTH IN EU</a:t>
            </a:r>
          </a:p>
          <a:p>
            <a:pPr algn="ctr">
              <a:spcBef>
                <a:spcPts val="600"/>
              </a:spcBef>
            </a:pPr>
            <a:r>
              <a:rPr lang="en-US" altLang="zh-CN" sz="11500" dirty="0" smtClean="0">
                <a:solidFill>
                  <a:schemeClr val="bg1"/>
                </a:solidFill>
                <a:latin typeface="Agency FB" panose="020B0503020202020204" pitchFamily="34" charset="0"/>
                <a:ea typeface="Roboto" panose="02000000000000000000" pitchFamily="2" charset="0"/>
                <a:cs typeface="Lato" panose="020F0502020204030203" pitchFamily="34" charset="0"/>
              </a:rPr>
              <a:t>ACHIEVEMENTS</a:t>
            </a:r>
          </a:p>
        </p:txBody>
      </p:sp>
      <p:sp>
        <p:nvSpPr>
          <p:cNvPr id="6" name="Rectangle 8"/>
          <p:cNvSpPr/>
          <p:nvPr/>
        </p:nvSpPr>
        <p:spPr>
          <a:xfrm>
            <a:off x="1147098" y="7805896"/>
            <a:ext cx="4775198" cy="164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s-E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EU </a:t>
            </a:r>
            <a:r>
              <a:rPr lang="es-E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Youth</a:t>
            </a:r>
            <a:r>
              <a:rPr lang="es-E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s-E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Strategy</a:t>
            </a:r>
            <a:r>
              <a:rPr lang="es-E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lv-LV" altLang="zh-CN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s-E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2019-2027</a:t>
            </a:r>
            <a:endParaRPr lang="es-E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6756402" y="7805896"/>
            <a:ext cx="4775198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s-E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Erasmus+ 2021-2027</a:t>
            </a:r>
          </a:p>
        </p:txBody>
      </p:sp>
      <p:sp>
        <p:nvSpPr>
          <p:cNvPr id="13" name="Rectangle 8"/>
          <p:cNvSpPr/>
          <p:nvPr/>
        </p:nvSpPr>
        <p:spPr>
          <a:xfrm>
            <a:off x="12365705" y="7805896"/>
            <a:ext cx="4775198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s-E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</a:t>
            </a:r>
            <a:r>
              <a:rPr lang="es-E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s-E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Youth</a:t>
            </a:r>
            <a:r>
              <a:rPr lang="es-E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s-E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Guarantee</a:t>
            </a:r>
            <a:endParaRPr lang="es-E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Hexagon 13"/>
          <p:cNvSpPr/>
          <p:nvPr/>
        </p:nvSpPr>
        <p:spPr>
          <a:xfrm rot="16200000">
            <a:off x="2869144" y="6261132"/>
            <a:ext cx="1331106" cy="1147506"/>
          </a:xfrm>
          <a:prstGeom prst="hexagon">
            <a:avLst>
              <a:gd name="adj" fmla="val 28717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Hexagon 14"/>
          <p:cNvSpPr/>
          <p:nvPr/>
        </p:nvSpPr>
        <p:spPr>
          <a:xfrm rot="16200000">
            <a:off x="8478447" y="6261132"/>
            <a:ext cx="1331106" cy="1147506"/>
          </a:xfrm>
          <a:prstGeom prst="hexagon">
            <a:avLst>
              <a:gd name="adj" fmla="val 28717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Hexagon 15"/>
          <p:cNvSpPr/>
          <p:nvPr/>
        </p:nvSpPr>
        <p:spPr>
          <a:xfrm rot="16200000">
            <a:off x="14087751" y="6261133"/>
            <a:ext cx="1331106" cy="1147506"/>
          </a:xfrm>
          <a:prstGeom prst="hexagon">
            <a:avLst>
              <a:gd name="adj" fmla="val 28717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6"/>
          <p:cNvSpPr>
            <a:spLocks noEditPoints="1"/>
          </p:cNvSpPr>
          <p:nvPr/>
        </p:nvSpPr>
        <p:spPr bwMode="auto">
          <a:xfrm>
            <a:off x="3279903" y="6577594"/>
            <a:ext cx="509588" cy="514582"/>
          </a:xfrm>
          <a:custGeom>
            <a:avLst/>
            <a:gdLst>
              <a:gd name="T0" fmla="*/ 2855 w 3262"/>
              <a:gd name="T1" fmla="*/ 205 h 3292"/>
              <a:gd name="T2" fmla="*/ 3058 w 3262"/>
              <a:gd name="T3" fmla="*/ 411 h 3292"/>
              <a:gd name="T4" fmla="*/ 1631 w 3262"/>
              <a:gd name="T5" fmla="*/ 1851 h 3292"/>
              <a:gd name="T6" fmla="*/ 1224 w 3262"/>
              <a:gd name="T7" fmla="*/ 2057 h 3292"/>
              <a:gd name="T8" fmla="*/ 1427 w 3262"/>
              <a:gd name="T9" fmla="*/ 1646 h 3292"/>
              <a:gd name="T10" fmla="*/ 2855 w 3262"/>
              <a:gd name="T11" fmla="*/ 205 h 3292"/>
              <a:gd name="T12" fmla="*/ 1835 w 3262"/>
              <a:gd name="T13" fmla="*/ 0 h 3292"/>
              <a:gd name="T14" fmla="*/ 2446 w 3262"/>
              <a:gd name="T15" fmla="*/ 0 h 3292"/>
              <a:gd name="T16" fmla="*/ 1224 w 3262"/>
              <a:gd name="T17" fmla="*/ 1234 h 3292"/>
              <a:gd name="T18" fmla="*/ 815 w 3262"/>
              <a:gd name="T19" fmla="*/ 1485 h 3292"/>
              <a:gd name="T20" fmla="*/ 500 w 3262"/>
              <a:gd name="T21" fmla="*/ 2361 h 3292"/>
              <a:gd name="T22" fmla="*/ 561 w 3262"/>
              <a:gd name="T23" fmla="*/ 2392 h 3292"/>
              <a:gd name="T24" fmla="*/ 616 w 3262"/>
              <a:gd name="T25" fmla="*/ 2424 h 3292"/>
              <a:gd name="T26" fmla="*/ 666 w 3262"/>
              <a:gd name="T27" fmla="*/ 2458 h 3292"/>
              <a:gd name="T28" fmla="*/ 711 w 3262"/>
              <a:gd name="T29" fmla="*/ 2494 h 3292"/>
              <a:gd name="T30" fmla="*/ 753 w 3262"/>
              <a:gd name="T31" fmla="*/ 2532 h 3292"/>
              <a:gd name="T32" fmla="*/ 791 w 3262"/>
              <a:gd name="T33" fmla="*/ 2574 h 3292"/>
              <a:gd name="T34" fmla="*/ 827 w 3262"/>
              <a:gd name="T35" fmla="*/ 2620 h 3292"/>
              <a:gd name="T36" fmla="*/ 859 w 3262"/>
              <a:gd name="T37" fmla="*/ 2670 h 3292"/>
              <a:gd name="T38" fmla="*/ 891 w 3262"/>
              <a:gd name="T39" fmla="*/ 2726 h 3292"/>
              <a:gd name="T40" fmla="*/ 922 w 3262"/>
              <a:gd name="T41" fmla="*/ 2787 h 3292"/>
              <a:gd name="T42" fmla="*/ 1791 w 3262"/>
              <a:gd name="T43" fmla="*/ 2469 h 3292"/>
              <a:gd name="T44" fmla="*/ 2039 w 3262"/>
              <a:gd name="T45" fmla="*/ 2057 h 3292"/>
              <a:gd name="T46" fmla="*/ 3262 w 3262"/>
              <a:gd name="T47" fmla="*/ 823 h 3292"/>
              <a:gd name="T48" fmla="*/ 3262 w 3262"/>
              <a:gd name="T49" fmla="*/ 1439 h 3292"/>
              <a:gd name="T50" fmla="*/ 2039 w 3262"/>
              <a:gd name="T51" fmla="*/ 2674 h 3292"/>
              <a:gd name="T52" fmla="*/ 0 w 3262"/>
              <a:gd name="T53" fmla="*/ 3292 h 3292"/>
              <a:gd name="T54" fmla="*/ 612 w 3262"/>
              <a:gd name="T55" fmla="*/ 1234 h 3292"/>
              <a:gd name="T56" fmla="*/ 1835 w 3262"/>
              <a:gd name="T5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62" h="3292">
                <a:moveTo>
                  <a:pt x="2855" y="205"/>
                </a:moveTo>
                <a:lnTo>
                  <a:pt x="3058" y="411"/>
                </a:lnTo>
                <a:lnTo>
                  <a:pt x="1631" y="1851"/>
                </a:lnTo>
                <a:lnTo>
                  <a:pt x="1224" y="2057"/>
                </a:lnTo>
                <a:lnTo>
                  <a:pt x="1427" y="1646"/>
                </a:lnTo>
                <a:lnTo>
                  <a:pt x="2855" y="205"/>
                </a:lnTo>
                <a:close/>
                <a:moveTo>
                  <a:pt x="1835" y="0"/>
                </a:moveTo>
                <a:lnTo>
                  <a:pt x="2446" y="0"/>
                </a:lnTo>
                <a:lnTo>
                  <a:pt x="1224" y="1234"/>
                </a:lnTo>
                <a:lnTo>
                  <a:pt x="815" y="1485"/>
                </a:lnTo>
                <a:lnTo>
                  <a:pt x="500" y="2361"/>
                </a:lnTo>
                <a:lnTo>
                  <a:pt x="561" y="2392"/>
                </a:lnTo>
                <a:lnTo>
                  <a:pt x="616" y="2424"/>
                </a:lnTo>
                <a:lnTo>
                  <a:pt x="666" y="2458"/>
                </a:lnTo>
                <a:lnTo>
                  <a:pt x="711" y="2494"/>
                </a:lnTo>
                <a:lnTo>
                  <a:pt x="753" y="2532"/>
                </a:lnTo>
                <a:lnTo>
                  <a:pt x="791" y="2574"/>
                </a:lnTo>
                <a:lnTo>
                  <a:pt x="827" y="2620"/>
                </a:lnTo>
                <a:lnTo>
                  <a:pt x="859" y="2670"/>
                </a:lnTo>
                <a:lnTo>
                  <a:pt x="891" y="2726"/>
                </a:lnTo>
                <a:lnTo>
                  <a:pt x="922" y="2787"/>
                </a:lnTo>
                <a:lnTo>
                  <a:pt x="1791" y="2469"/>
                </a:lnTo>
                <a:lnTo>
                  <a:pt x="2039" y="2057"/>
                </a:lnTo>
                <a:lnTo>
                  <a:pt x="3262" y="823"/>
                </a:lnTo>
                <a:lnTo>
                  <a:pt x="3262" y="1439"/>
                </a:lnTo>
                <a:lnTo>
                  <a:pt x="2039" y="2674"/>
                </a:lnTo>
                <a:lnTo>
                  <a:pt x="0" y="3292"/>
                </a:lnTo>
                <a:lnTo>
                  <a:pt x="612" y="1234"/>
                </a:lnTo>
                <a:lnTo>
                  <a:pt x="183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1"/>
          <p:cNvSpPr>
            <a:spLocks noEditPoints="1"/>
          </p:cNvSpPr>
          <p:nvPr/>
        </p:nvSpPr>
        <p:spPr bwMode="auto">
          <a:xfrm>
            <a:off x="8889206" y="6577594"/>
            <a:ext cx="509588" cy="514582"/>
          </a:xfrm>
          <a:custGeom>
            <a:avLst/>
            <a:gdLst>
              <a:gd name="T0" fmla="*/ 1199 w 3267"/>
              <a:gd name="T1" fmla="*/ 2302 h 3292"/>
              <a:gd name="T2" fmla="*/ 715 w 3267"/>
              <a:gd name="T3" fmla="*/ 2376 h 3292"/>
              <a:gd name="T4" fmla="*/ 401 w 3267"/>
              <a:gd name="T5" fmla="*/ 2475 h 3292"/>
              <a:gd name="T6" fmla="*/ 252 w 3267"/>
              <a:gd name="T7" fmla="*/ 2559 h 3292"/>
              <a:gd name="T8" fmla="*/ 325 w 3267"/>
              <a:gd name="T9" fmla="*/ 2631 h 3292"/>
              <a:gd name="T10" fmla="*/ 563 w 3267"/>
              <a:gd name="T11" fmla="*/ 2726 h 3292"/>
              <a:gd name="T12" fmla="*/ 1012 w 3267"/>
              <a:gd name="T13" fmla="*/ 2821 h 3292"/>
              <a:gd name="T14" fmla="*/ 1262 w 3267"/>
              <a:gd name="T15" fmla="*/ 2707 h 3292"/>
              <a:gd name="T16" fmla="*/ 1409 w 3267"/>
              <a:gd name="T17" fmla="*/ 2535 h 3292"/>
              <a:gd name="T18" fmla="*/ 1631 w 3267"/>
              <a:gd name="T19" fmla="*/ 2469 h 3292"/>
              <a:gd name="T20" fmla="*/ 1853 w 3267"/>
              <a:gd name="T21" fmla="*/ 2535 h 3292"/>
              <a:gd name="T22" fmla="*/ 2001 w 3267"/>
              <a:gd name="T23" fmla="*/ 2707 h 3292"/>
              <a:gd name="T24" fmla="*/ 2250 w 3267"/>
              <a:gd name="T25" fmla="*/ 2821 h 3292"/>
              <a:gd name="T26" fmla="*/ 2700 w 3267"/>
              <a:gd name="T27" fmla="*/ 2726 h 3292"/>
              <a:gd name="T28" fmla="*/ 2937 w 3267"/>
              <a:gd name="T29" fmla="*/ 2631 h 3292"/>
              <a:gd name="T30" fmla="*/ 3010 w 3267"/>
              <a:gd name="T31" fmla="*/ 2559 h 3292"/>
              <a:gd name="T32" fmla="*/ 2861 w 3267"/>
              <a:gd name="T33" fmla="*/ 2475 h 3292"/>
              <a:gd name="T34" fmla="*/ 2547 w 3267"/>
              <a:gd name="T35" fmla="*/ 2376 h 3292"/>
              <a:gd name="T36" fmla="*/ 2064 w 3267"/>
              <a:gd name="T37" fmla="*/ 2302 h 3292"/>
              <a:gd name="T38" fmla="*/ 1631 w 3267"/>
              <a:gd name="T39" fmla="*/ 0 h 3292"/>
              <a:gd name="T40" fmla="*/ 1775 w 3267"/>
              <a:gd name="T41" fmla="*/ 56 h 3292"/>
              <a:gd name="T42" fmla="*/ 1835 w 3267"/>
              <a:gd name="T43" fmla="*/ 194 h 3292"/>
              <a:gd name="T44" fmla="*/ 2007 w 3267"/>
              <a:gd name="T45" fmla="*/ 309 h 3292"/>
              <a:gd name="T46" fmla="*/ 2250 w 3267"/>
              <a:gd name="T47" fmla="*/ 528 h 3292"/>
              <a:gd name="T48" fmla="*/ 2404 w 3267"/>
              <a:gd name="T49" fmla="*/ 836 h 3292"/>
              <a:gd name="T50" fmla="*/ 2450 w 3267"/>
              <a:gd name="T51" fmla="*/ 1088 h 3292"/>
              <a:gd name="T52" fmla="*/ 2476 w 3267"/>
              <a:gd name="T53" fmla="*/ 1330 h 3292"/>
              <a:gd name="T54" fmla="*/ 2567 w 3267"/>
              <a:gd name="T55" fmla="*/ 1515 h 3292"/>
              <a:gd name="T56" fmla="*/ 2702 w 3267"/>
              <a:gd name="T57" fmla="*/ 1653 h 3292"/>
              <a:gd name="T58" fmla="*/ 2859 w 3267"/>
              <a:gd name="T59" fmla="*/ 1774 h 3292"/>
              <a:gd name="T60" fmla="*/ 3016 w 3267"/>
              <a:gd name="T61" fmla="*/ 1906 h 3292"/>
              <a:gd name="T62" fmla="*/ 3151 w 3267"/>
              <a:gd name="T63" fmla="*/ 2076 h 3292"/>
              <a:gd name="T64" fmla="*/ 3241 w 3267"/>
              <a:gd name="T65" fmla="*/ 2314 h 3292"/>
              <a:gd name="T66" fmla="*/ 3262 w 3267"/>
              <a:gd name="T67" fmla="*/ 2569 h 3292"/>
              <a:gd name="T68" fmla="*/ 3206 w 3267"/>
              <a:gd name="T69" fmla="*/ 2706 h 3292"/>
              <a:gd name="T70" fmla="*/ 2991 w 3267"/>
              <a:gd name="T71" fmla="*/ 2855 h 3292"/>
              <a:gd name="T72" fmla="*/ 2644 w 3267"/>
              <a:gd name="T73" fmla="*/ 2975 h 3292"/>
              <a:gd name="T74" fmla="*/ 2194 w 3267"/>
              <a:gd name="T75" fmla="*/ 3054 h 3292"/>
              <a:gd name="T76" fmla="*/ 1902 w 3267"/>
              <a:gd name="T77" fmla="*/ 3188 h 3292"/>
              <a:gd name="T78" fmla="*/ 1682 w 3267"/>
              <a:gd name="T79" fmla="*/ 3289 h 3292"/>
              <a:gd name="T80" fmla="*/ 1440 w 3267"/>
              <a:gd name="T81" fmla="*/ 3243 h 3292"/>
              <a:gd name="T82" fmla="*/ 1271 w 3267"/>
              <a:gd name="T83" fmla="*/ 3073 h 3292"/>
              <a:gd name="T84" fmla="*/ 788 w 3267"/>
              <a:gd name="T85" fmla="*/ 3012 h 3292"/>
              <a:gd name="T86" fmla="*/ 396 w 3267"/>
              <a:gd name="T87" fmla="*/ 2908 h 3292"/>
              <a:gd name="T88" fmla="*/ 125 w 3267"/>
              <a:gd name="T89" fmla="*/ 2769 h 3292"/>
              <a:gd name="T90" fmla="*/ 4 w 3267"/>
              <a:gd name="T91" fmla="*/ 2606 h 3292"/>
              <a:gd name="T92" fmla="*/ 26 w 3267"/>
              <a:gd name="T93" fmla="*/ 2314 h 3292"/>
              <a:gd name="T94" fmla="*/ 116 w 3267"/>
              <a:gd name="T95" fmla="*/ 2076 h 3292"/>
              <a:gd name="T96" fmla="*/ 251 w 3267"/>
              <a:gd name="T97" fmla="*/ 1906 h 3292"/>
              <a:gd name="T98" fmla="*/ 408 w 3267"/>
              <a:gd name="T99" fmla="*/ 1774 h 3292"/>
              <a:gd name="T100" fmla="*/ 565 w 3267"/>
              <a:gd name="T101" fmla="*/ 1653 h 3292"/>
              <a:gd name="T102" fmla="*/ 700 w 3267"/>
              <a:gd name="T103" fmla="*/ 1515 h 3292"/>
              <a:gd name="T104" fmla="*/ 791 w 3267"/>
              <a:gd name="T105" fmla="*/ 1330 h 3292"/>
              <a:gd name="T106" fmla="*/ 815 w 3267"/>
              <a:gd name="T107" fmla="*/ 1113 h 3292"/>
              <a:gd name="T108" fmla="*/ 892 w 3267"/>
              <a:gd name="T109" fmla="*/ 740 h 3292"/>
              <a:gd name="T110" fmla="*/ 1086 w 3267"/>
              <a:gd name="T111" fmla="*/ 443 h 3292"/>
              <a:gd name="T112" fmla="*/ 1367 w 3267"/>
              <a:gd name="T113" fmla="*/ 255 h 3292"/>
              <a:gd name="T114" fmla="*/ 1438 w 3267"/>
              <a:gd name="T115" fmla="*/ 133 h 3292"/>
              <a:gd name="T116" fmla="*/ 1538 w 3267"/>
              <a:gd name="T117" fmla="*/ 2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7" h="3292">
                <a:moveTo>
                  <a:pt x="1631" y="2282"/>
                </a:moveTo>
                <a:lnTo>
                  <a:pt x="1520" y="2283"/>
                </a:lnTo>
                <a:lnTo>
                  <a:pt x="1412" y="2287"/>
                </a:lnTo>
                <a:lnTo>
                  <a:pt x="1305" y="2293"/>
                </a:lnTo>
                <a:lnTo>
                  <a:pt x="1199" y="2302"/>
                </a:lnTo>
                <a:lnTo>
                  <a:pt x="1096" y="2312"/>
                </a:lnTo>
                <a:lnTo>
                  <a:pt x="996" y="2324"/>
                </a:lnTo>
                <a:lnTo>
                  <a:pt x="898" y="2340"/>
                </a:lnTo>
                <a:lnTo>
                  <a:pt x="805" y="2357"/>
                </a:lnTo>
                <a:lnTo>
                  <a:pt x="715" y="2376"/>
                </a:lnTo>
                <a:lnTo>
                  <a:pt x="630" y="2398"/>
                </a:lnTo>
                <a:lnTo>
                  <a:pt x="563" y="2417"/>
                </a:lnTo>
                <a:lnTo>
                  <a:pt x="501" y="2437"/>
                </a:lnTo>
                <a:lnTo>
                  <a:pt x="448" y="2456"/>
                </a:lnTo>
                <a:lnTo>
                  <a:pt x="401" y="2475"/>
                </a:lnTo>
                <a:lnTo>
                  <a:pt x="360" y="2494"/>
                </a:lnTo>
                <a:lnTo>
                  <a:pt x="325" y="2512"/>
                </a:lnTo>
                <a:lnTo>
                  <a:pt x="296" y="2529"/>
                </a:lnTo>
                <a:lnTo>
                  <a:pt x="271" y="2545"/>
                </a:lnTo>
                <a:lnTo>
                  <a:pt x="252" y="2559"/>
                </a:lnTo>
                <a:lnTo>
                  <a:pt x="237" y="2571"/>
                </a:lnTo>
                <a:lnTo>
                  <a:pt x="252" y="2584"/>
                </a:lnTo>
                <a:lnTo>
                  <a:pt x="271" y="2598"/>
                </a:lnTo>
                <a:lnTo>
                  <a:pt x="296" y="2613"/>
                </a:lnTo>
                <a:lnTo>
                  <a:pt x="325" y="2631"/>
                </a:lnTo>
                <a:lnTo>
                  <a:pt x="360" y="2649"/>
                </a:lnTo>
                <a:lnTo>
                  <a:pt x="401" y="2667"/>
                </a:lnTo>
                <a:lnTo>
                  <a:pt x="448" y="2687"/>
                </a:lnTo>
                <a:lnTo>
                  <a:pt x="501" y="2706"/>
                </a:lnTo>
                <a:lnTo>
                  <a:pt x="563" y="2726"/>
                </a:lnTo>
                <a:lnTo>
                  <a:pt x="630" y="2746"/>
                </a:lnTo>
                <a:lnTo>
                  <a:pt x="719" y="2767"/>
                </a:lnTo>
                <a:lnTo>
                  <a:pt x="812" y="2788"/>
                </a:lnTo>
                <a:lnTo>
                  <a:pt x="911" y="2806"/>
                </a:lnTo>
                <a:lnTo>
                  <a:pt x="1012" y="2821"/>
                </a:lnTo>
                <a:lnTo>
                  <a:pt x="1117" y="2833"/>
                </a:lnTo>
                <a:lnTo>
                  <a:pt x="1225" y="2844"/>
                </a:lnTo>
                <a:lnTo>
                  <a:pt x="1232" y="2796"/>
                </a:lnTo>
                <a:lnTo>
                  <a:pt x="1244" y="2751"/>
                </a:lnTo>
                <a:lnTo>
                  <a:pt x="1262" y="2707"/>
                </a:lnTo>
                <a:lnTo>
                  <a:pt x="1283" y="2666"/>
                </a:lnTo>
                <a:lnTo>
                  <a:pt x="1309" y="2628"/>
                </a:lnTo>
                <a:lnTo>
                  <a:pt x="1338" y="2594"/>
                </a:lnTo>
                <a:lnTo>
                  <a:pt x="1372" y="2562"/>
                </a:lnTo>
                <a:lnTo>
                  <a:pt x="1409" y="2535"/>
                </a:lnTo>
                <a:lnTo>
                  <a:pt x="1449" y="2512"/>
                </a:lnTo>
                <a:lnTo>
                  <a:pt x="1491" y="2494"/>
                </a:lnTo>
                <a:lnTo>
                  <a:pt x="1536" y="2480"/>
                </a:lnTo>
                <a:lnTo>
                  <a:pt x="1583" y="2471"/>
                </a:lnTo>
                <a:lnTo>
                  <a:pt x="1631" y="2469"/>
                </a:lnTo>
                <a:lnTo>
                  <a:pt x="1680" y="2471"/>
                </a:lnTo>
                <a:lnTo>
                  <a:pt x="1726" y="2480"/>
                </a:lnTo>
                <a:lnTo>
                  <a:pt x="1771" y="2494"/>
                </a:lnTo>
                <a:lnTo>
                  <a:pt x="1813" y="2512"/>
                </a:lnTo>
                <a:lnTo>
                  <a:pt x="1853" y="2535"/>
                </a:lnTo>
                <a:lnTo>
                  <a:pt x="1890" y="2562"/>
                </a:lnTo>
                <a:lnTo>
                  <a:pt x="1924" y="2594"/>
                </a:lnTo>
                <a:lnTo>
                  <a:pt x="1953" y="2628"/>
                </a:lnTo>
                <a:lnTo>
                  <a:pt x="1979" y="2666"/>
                </a:lnTo>
                <a:lnTo>
                  <a:pt x="2001" y="2707"/>
                </a:lnTo>
                <a:lnTo>
                  <a:pt x="2018" y="2751"/>
                </a:lnTo>
                <a:lnTo>
                  <a:pt x="2030" y="2796"/>
                </a:lnTo>
                <a:lnTo>
                  <a:pt x="2037" y="2844"/>
                </a:lnTo>
                <a:lnTo>
                  <a:pt x="2145" y="2833"/>
                </a:lnTo>
                <a:lnTo>
                  <a:pt x="2250" y="2821"/>
                </a:lnTo>
                <a:lnTo>
                  <a:pt x="2351" y="2806"/>
                </a:lnTo>
                <a:lnTo>
                  <a:pt x="2449" y="2788"/>
                </a:lnTo>
                <a:lnTo>
                  <a:pt x="2544" y="2767"/>
                </a:lnTo>
                <a:lnTo>
                  <a:pt x="2632" y="2746"/>
                </a:lnTo>
                <a:lnTo>
                  <a:pt x="2700" y="2726"/>
                </a:lnTo>
                <a:lnTo>
                  <a:pt x="2760" y="2706"/>
                </a:lnTo>
                <a:lnTo>
                  <a:pt x="2814" y="2687"/>
                </a:lnTo>
                <a:lnTo>
                  <a:pt x="2861" y="2667"/>
                </a:lnTo>
                <a:lnTo>
                  <a:pt x="2902" y="2649"/>
                </a:lnTo>
                <a:lnTo>
                  <a:pt x="2937" y="2631"/>
                </a:lnTo>
                <a:lnTo>
                  <a:pt x="2966" y="2613"/>
                </a:lnTo>
                <a:lnTo>
                  <a:pt x="2991" y="2598"/>
                </a:lnTo>
                <a:lnTo>
                  <a:pt x="3010" y="2584"/>
                </a:lnTo>
                <a:lnTo>
                  <a:pt x="3024" y="2571"/>
                </a:lnTo>
                <a:lnTo>
                  <a:pt x="3010" y="2559"/>
                </a:lnTo>
                <a:lnTo>
                  <a:pt x="2991" y="2545"/>
                </a:lnTo>
                <a:lnTo>
                  <a:pt x="2966" y="2529"/>
                </a:lnTo>
                <a:lnTo>
                  <a:pt x="2937" y="2512"/>
                </a:lnTo>
                <a:lnTo>
                  <a:pt x="2902" y="2494"/>
                </a:lnTo>
                <a:lnTo>
                  <a:pt x="2861" y="2475"/>
                </a:lnTo>
                <a:lnTo>
                  <a:pt x="2814" y="2456"/>
                </a:lnTo>
                <a:lnTo>
                  <a:pt x="2760" y="2437"/>
                </a:lnTo>
                <a:lnTo>
                  <a:pt x="2700" y="2417"/>
                </a:lnTo>
                <a:lnTo>
                  <a:pt x="2632" y="2398"/>
                </a:lnTo>
                <a:lnTo>
                  <a:pt x="2547" y="2376"/>
                </a:lnTo>
                <a:lnTo>
                  <a:pt x="2458" y="2357"/>
                </a:lnTo>
                <a:lnTo>
                  <a:pt x="2363" y="2340"/>
                </a:lnTo>
                <a:lnTo>
                  <a:pt x="2266" y="2324"/>
                </a:lnTo>
                <a:lnTo>
                  <a:pt x="2166" y="2312"/>
                </a:lnTo>
                <a:lnTo>
                  <a:pt x="2064" y="2302"/>
                </a:lnTo>
                <a:lnTo>
                  <a:pt x="1958" y="2293"/>
                </a:lnTo>
                <a:lnTo>
                  <a:pt x="1851" y="2287"/>
                </a:lnTo>
                <a:lnTo>
                  <a:pt x="1741" y="2283"/>
                </a:lnTo>
                <a:lnTo>
                  <a:pt x="1631" y="2282"/>
                </a:lnTo>
                <a:close/>
                <a:moveTo>
                  <a:pt x="1631" y="0"/>
                </a:moveTo>
                <a:lnTo>
                  <a:pt x="1664" y="2"/>
                </a:lnTo>
                <a:lnTo>
                  <a:pt x="1695" y="10"/>
                </a:lnTo>
                <a:lnTo>
                  <a:pt x="1724" y="21"/>
                </a:lnTo>
                <a:lnTo>
                  <a:pt x="1752" y="37"/>
                </a:lnTo>
                <a:lnTo>
                  <a:pt x="1775" y="56"/>
                </a:lnTo>
                <a:lnTo>
                  <a:pt x="1796" y="79"/>
                </a:lnTo>
                <a:lnTo>
                  <a:pt x="1812" y="105"/>
                </a:lnTo>
                <a:lnTo>
                  <a:pt x="1824" y="133"/>
                </a:lnTo>
                <a:lnTo>
                  <a:pt x="1832" y="163"/>
                </a:lnTo>
                <a:lnTo>
                  <a:pt x="1835" y="194"/>
                </a:lnTo>
                <a:lnTo>
                  <a:pt x="1833" y="213"/>
                </a:lnTo>
                <a:lnTo>
                  <a:pt x="1830" y="233"/>
                </a:lnTo>
                <a:lnTo>
                  <a:pt x="1892" y="254"/>
                </a:lnTo>
                <a:lnTo>
                  <a:pt x="1951" y="280"/>
                </a:lnTo>
                <a:lnTo>
                  <a:pt x="2007" y="309"/>
                </a:lnTo>
                <a:lnTo>
                  <a:pt x="2062" y="346"/>
                </a:lnTo>
                <a:lnTo>
                  <a:pt x="2114" y="385"/>
                </a:lnTo>
                <a:lnTo>
                  <a:pt x="2162" y="429"/>
                </a:lnTo>
                <a:lnTo>
                  <a:pt x="2208" y="477"/>
                </a:lnTo>
                <a:lnTo>
                  <a:pt x="2250" y="528"/>
                </a:lnTo>
                <a:lnTo>
                  <a:pt x="2289" y="584"/>
                </a:lnTo>
                <a:lnTo>
                  <a:pt x="2324" y="642"/>
                </a:lnTo>
                <a:lnTo>
                  <a:pt x="2354" y="704"/>
                </a:lnTo>
                <a:lnTo>
                  <a:pt x="2382" y="769"/>
                </a:lnTo>
                <a:lnTo>
                  <a:pt x="2404" y="836"/>
                </a:lnTo>
                <a:lnTo>
                  <a:pt x="2422" y="905"/>
                </a:lnTo>
                <a:lnTo>
                  <a:pt x="2435" y="977"/>
                </a:lnTo>
                <a:lnTo>
                  <a:pt x="2442" y="1011"/>
                </a:lnTo>
                <a:lnTo>
                  <a:pt x="2447" y="1048"/>
                </a:lnTo>
                <a:lnTo>
                  <a:pt x="2450" y="1088"/>
                </a:lnTo>
                <a:lnTo>
                  <a:pt x="2451" y="1132"/>
                </a:lnTo>
                <a:lnTo>
                  <a:pt x="2453" y="1186"/>
                </a:lnTo>
                <a:lnTo>
                  <a:pt x="2458" y="1238"/>
                </a:lnTo>
                <a:lnTo>
                  <a:pt x="2466" y="1285"/>
                </a:lnTo>
                <a:lnTo>
                  <a:pt x="2476" y="1330"/>
                </a:lnTo>
                <a:lnTo>
                  <a:pt x="2490" y="1372"/>
                </a:lnTo>
                <a:lnTo>
                  <a:pt x="2506" y="1411"/>
                </a:lnTo>
                <a:lnTo>
                  <a:pt x="2524" y="1448"/>
                </a:lnTo>
                <a:lnTo>
                  <a:pt x="2545" y="1482"/>
                </a:lnTo>
                <a:lnTo>
                  <a:pt x="2567" y="1515"/>
                </a:lnTo>
                <a:lnTo>
                  <a:pt x="2591" y="1545"/>
                </a:lnTo>
                <a:lnTo>
                  <a:pt x="2617" y="1574"/>
                </a:lnTo>
                <a:lnTo>
                  <a:pt x="2644" y="1601"/>
                </a:lnTo>
                <a:lnTo>
                  <a:pt x="2672" y="1627"/>
                </a:lnTo>
                <a:lnTo>
                  <a:pt x="2702" y="1653"/>
                </a:lnTo>
                <a:lnTo>
                  <a:pt x="2732" y="1678"/>
                </a:lnTo>
                <a:lnTo>
                  <a:pt x="2764" y="1702"/>
                </a:lnTo>
                <a:lnTo>
                  <a:pt x="2795" y="1726"/>
                </a:lnTo>
                <a:lnTo>
                  <a:pt x="2827" y="1750"/>
                </a:lnTo>
                <a:lnTo>
                  <a:pt x="2859" y="1774"/>
                </a:lnTo>
                <a:lnTo>
                  <a:pt x="2891" y="1799"/>
                </a:lnTo>
                <a:lnTo>
                  <a:pt x="2923" y="1824"/>
                </a:lnTo>
                <a:lnTo>
                  <a:pt x="2955" y="1850"/>
                </a:lnTo>
                <a:lnTo>
                  <a:pt x="2986" y="1877"/>
                </a:lnTo>
                <a:lnTo>
                  <a:pt x="3016" y="1906"/>
                </a:lnTo>
                <a:lnTo>
                  <a:pt x="3046" y="1936"/>
                </a:lnTo>
                <a:lnTo>
                  <a:pt x="3074" y="1968"/>
                </a:lnTo>
                <a:lnTo>
                  <a:pt x="3101" y="2002"/>
                </a:lnTo>
                <a:lnTo>
                  <a:pt x="3127" y="2038"/>
                </a:lnTo>
                <a:lnTo>
                  <a:pt x="3151" y="2076"/>
                </a:lnTo>
                <a:lnTo>
                  <a:pt x="3174" y="2118"/>
                </a:lnTo>
                <a:lnTo>
                  <a:pt x="3193" y="2162"/>
                </a:lnTo>
                <a:lnTo>
                  <a:pt x="3212" y="2210"/>
                </a:lnTo>
                <a:lnTo>
                  <a:pt x="3228" y="2260"/>
                </a:lnTo>
                <a:lnTo>
                  <a:pt x="3241" y="2314"/>
                </a:lnTo>
                <a:lnTo>
                  <a:pt x="3252" y="2373"/>
                </a:lnTo>
                <a:lnTo>
                  <a:pt x="3260" y="2435"/>
                </a:lnTo>
                <a:lnTo>
                  <a:pt x="3265" y="2501"/>
                </a:lnTo>
                <a:lnTo>
                  <a:pt x="3267" y="2571"/>
                </a:lnTo>
                <a:lnTo>
                  <a:pt x="3262" y="2569"/>
                </a:lnTo>
                <a:lnTo>
                  <a:pt x="3262" y="2571"/>
                </a:lnTo>
                <a:lnTo>
                  <a:pt x="3258" y="2606"/>
                </a:lnTo>
                <a:lnTo>
                  <a:pt x="3248" y="2640"/>
                </a:lnTo>
                <a:lnTo>
                  <a:pt x="3230" y="2673"/>
                </a:lnTo>
                <a:lnTo>
                  <a:pt x="3206" y="2706"/>
                </a:lnTo>
                <a:lnTo>
                  <a:pt x="3174" y="2738"/>
                </a:lnTo>
                <a:lnTo>
                  <a:pt x="3137" y="2769"/>
                </a:lnTo>
                <a:lnTo>
                  <a:pt x="3094" y="2799"/>
                </a:lnTo>
                <a:lnTo>
                  <a:pt x="3045" y="2828"/>
                </a:lnTo>
                <a:lnTo>
                  <a:pt x="2991" y="2855"/>
                </a:lnTo>
                <a:lnTo>
                  <a:pt x="2931" y="2882"/>
                </a:lnTo>
                <a:lnTo>
                  <a:pt x="2866" y="2908"/>
                </a:lnTo>
                <a:lnTo>
                  <a:pt x="2796" y="2932"/>
                </a:lnTo>
                <a:lnTo>
                  <a:pt x="2723" y="2954"/>
                </a:lnTo>
                <a:lnTo>
                  <a:pt x="2644" y="2975"/>
                </a:lnTo>
                <a:lnTo>
                  <a:pt x="2561" y="2995"/>
                </a:lnTo>
                <a:lnTo>
                  <a:pt x="2474" y="3012"/>
                </a:lnTo>
                <a:lnTo>
                  <a:pt x="2384" y="3028"/>
                </a:lnTo>
                <a:lnTo>
                  <a:pt x="2291" y="3042"/>
                </a:lnTo>
                <a:lnTo>
                  <a:pt x="2194" y="3054"/>
                </a:lnTo>
                <a:lnTo>
                  <a:pt x="2093" y="3065"/>
                </a:lnTo>
                <a:lnTo>
                  <a:pt x="1991" y="3073"/>
                </a:lnTo>
                <a:lnTo>
                  <a:pt x="1965" y="3115"/>
                </a:lnTo>
                <a:lnTo>
                  <a:pt x="1936" y="3154"/>
                </a:lnTo>
                <a:lnTo>
                  <a:pt x="1902" y="3188"/>
                </a:lnTo>
                <a:lnTo>
                  <a:pt x="1864" y="3218"/>
                </a:lnTo>
                <a:lnTo>
                  <a:pt x="1823" y="3243"/>
                </a:lnTo>
                <a:lnTo>
                  <a:pt x="1778" y="3264"/>
                </a:lnTo>
                <a:lnTo>
                  <a:pt x="1731" y="3280"/>
                </a:lnTo>
                <a:lnTo>
                  <a:pt x="1682" y="3289"/>
                </a:lnTo>
                <a:lnTo>
                  <a:pt x="1631" y="3292"/>
                </a:lnTo>
                <a:lnTo>
                  <a:pt x="1580" y="3289"/>
                </a:lnTo>
                <a:lnTo>
                  <a:pt x="1531" y="3280"/>
                </a:lnTo>
                <a:lnTo>
                  <a:pt x="1484" y="3264"/>
                </a:lnTo>
                <a:lnTo>
                  <a:pt x="1440" y="3243"/>
                </a:lnTo>
                <a:lnTo>
                  <a:pt x="1398" y="3218"/>
                </a:lnTo>
                <a:lnTo>
                  <a:pt x="1360" y="3188"/>
                </a:lnTo>
                <a:lnTo>
                  <a:pt x="1326" y="3154"/>
                </a:lnTo>
                <a:lnTo>
                  <a:pt x="1296" y="3115"/>
                </a:lnTo>
                <a:lnTo>
                  <a:pt x="1271" y="3073"/>
                </a:lnTo>
                <a:lnTo>
                  <a:pt x="1168" y="3065"/>
                </a:lnTo>
                <a:lnTo>
                  <a:pt x="1068" y="3054"/>
                </a:lnTo>
                <a:lnTo>
                  <a:pt x="972" y="3042"/>
                </a:lnTo>
                <a:lnTo>
                  <a:pt x="878" y="3028"/>
                </a:lnTo>
                <a:lnTo>
                  <a:pt x="788" y="3012"/>
                </a:lnTo>
                <a:lnTo>
                  <a:pt x="701" y="2995"/>
                </a:lnTo>
                <a:lnTo>
                  <a:pt x="618" y="2975"/>
                </a:lnTo>
                <a:lnTo>
                  <a:pt x="539" y="2954"/>
                </a:lnTo>
                <a:lnTo>
                  <a:pt x="466" y="2932"/>
                </a:lnTo>
                <a:lnTo>
                  <a:pt x="396" y="2908"/>
                </a:lnTo>
                <a:lnTo>
                  <a:pt x="331" y="2882"/>
                </a:lnTo>
                <a:lnTo>
                  <a:pt x="271" y="2855"/>
                </a:lnTo>
                <a:lnTo>
                  <a:pt x="217" y="2828"/>
                </a:lnTo>
                <a:lnTo>
                  <a:pt x="168" y="2799"/>
                </a:lnTo>
                <a:lnTo>
                  <a:pt x="125" y="2769"/>
                </a:lnTo>
                <a:lnTo>
                  <a:pt x="88" y="2738"/>
                </a:lnTo>
                <a:lnTo>
                  <a:pt x="57" y="2706"/>
                </a:lnTo>
                <a:lnTo>
                  <a:pt x="33" y="2673"/>
                </a:lnTo>
                <a:lnTo>
                  <a:pt x="14" y="2640"/>
                </a:lnTo>
                <a:lnTo>
                  <a:pt x="4" y="2606"/>
                </a:lnTo>
                <a:lnTo>
                  <a:pt x="0" y="2571"/>
                </a:lnTo>
                <a:lnTo>
                  <a:pt x="2" y="2501"/>
                </a:lnTo>
                <a:lnTo>
                  <a:pt x="7" y="2435"/>
                </a:lnTo>
                <a:lnTo>
                  <a:pt x="14" y="2373"/>
                </a:lnTo>
                <a:lnTo>
                  <a:pt x="26" y="2314"/>
                </a:lnTo>
                <a:lnTo>
                  <a:pt x="39" y="2260"/>
                </a:lnTo>
                <a:lnTo>
                  <a:pt x="54" y="2210"/>
                </a:lnTo>
                <a:lnTo>
                  <a:pt x="73" y="2162"/>
                </a:lnTo>
                <a:lnTo>
                  <a:pt x="93" y="2118"/>
                </a:lnTo>
                <a:lnTo>
                  <a:pt x="116" y="2076"/>
                </a:lnTo>
                <a:lnTo>
                  <a:pt x="140" y="2038"/>
                </a:lnTo>
                <a:lnTo>
                  <a:pt x="166" y="2002"/>
                </a:lnTo>
                <a:lnTo>
                  <a:pt x="192" y="1968"/>
                </a:lnTo>
                <a:lnTo>
                  <a:pt x="221" y="1936"/>
                </a:lnTo>
                <a:lnTo>
                  <a:pt x="251" y="1906"/>
                </a:lnTo>
                <a:lnTo>
                  <a:pt x="281" y="1877"/>
                </a:lnTo>
                <a:lnTo>
                  <a:pt x="312" y="1850"/>
                </a:lnTo>
                <a:lnTo>
                  <a:pt x="344" y="1824"/>
                </a:lnTo>
                <a:lnTo>
                  <a:pt x="375" y="1799"/>
                </a:lnTo>
                <a:lnTo>
                  <a:pt x="408" y="1774"/>
                </a:lnTo>
                <a:lnTo>
                  <a:pt x="440" y="1750"/>
                </a:lnTo>
                <a:lnTo>
                  <a:pt x="472" y="1726"/>
                </a:lnTo>
                <a:lnTo>
                  <a:pt x="503" y="1702"/>
                </a:lnTo>
                <a:lnTo>
                  <a:pt x="535" y="1678"/>
                </a:lnTo>
                <a:lnTo>
                  <a:pt x="565" y="1653"/>
                </a:lnTo>
                <a:lnTo>
                  <a:pt x="594" y="1627"/>
                </a:lnTo>
                <a:lnTo>
                  <a:pt x="623" y="1601"/>
                </a:lnTo>
                <a:lnTo>
                  <a:pt x="650" y="1574"/>
                </a:lnTo>
                <a:lnTo>
                  <a:pt x="676" y="1545"/>
                </a:lnTo>
                <a:lnTo>
                  <a:pt x="700" y="1515"/>
                </a:lnTo>
                <a:lnTo>
                  <a:pt x="722" y="1482"/>
                </a:lnTo>
                <a:lnTo>
                  <a:pt x="743" y="1448"/>
                </a:lnTo>
                <a:lnTo>
                  <a:pt x="761" y="1411"/>
                </a:lnTo>
                <a:lnTo>
                  <a:pt x="777" y="1372"/>
                </a:lnTo>
                <a:lnTo>
                  <a:pt x="791" y="1330"/>
                </a:lnTo>
                <a:lnTo>
                  <a:pt x="801" y="1285"/>
                </a:lnTo>
                <a:lnTo>
                  <a:pt x="809" y="1238"/>
                </a:lnTo>
                <a:lnTo>
                  <a:pt x="814" y="1186"/>
                </a:lnTo>
                <a:lnTo>
                  <a:pt x="815" y="1132"/>
                </a:lnTo>
                <a:lnTo>
                  <a:pt x="815" y="1113"/>
                </a:lnTo>
                <a:lnTo>
                  <a:pt x="821" y="1033"/>
                </a:lnTo>
                <a:lnTo>
                  <a:pt x="830" y="957"/>
                </a:lnTo>
                <a:lnTo>
                  <a:pt x="845" y="882"/>
                </a:lnTo>
                <a:lnTo>
                  <a:pt x="867" y="809"/>
                </a:lnTo>
                <a:lnTo>
                  <a:pt x="892" y="740"/>
                </a:lnTo>
                <a:lnTo>
                  <a:pt x="922" y="674"/>
                </a:lnTo>
                <a:lnTo>
                  <a:pt x="957" y="611"/>
                </a:lnTo>
                <a:lnTo>
                  <a:pt x="996" y="551"/>
                </a:lnTo>
                <a:lnTo>
                  <a:pt x="1038" y="495"/>
                </a:lnTo>
                <a:lnTo>
                  <a:pt x="1086" y="443"/>
                </a:lnTo>
                <a:lnTo>
                  <a:pt x="1136" y="396"/>
                </a:lnTo>
                <a:lnTo>
                  <a:pt x="1189" y="353"/>
                </a:lnTo>
                <a:lnTo>
                  <a:pt x="1245" y="315"/>
                </a:lnTo>
                <a:lnTo>
                  <a:pt x="1306" y="283"/>
                </a:lnTo>
                <a:lnTo>
                  <a:pt x="1367" y="255"/>
                </a:lnTo>
                <a:lnTo>
                  <a:pt x="1431" y="233"/>
                </a:lnTo>
                <a:lnTo>
                  <a:pt x="1428" y="213"/>
                </a:lnTo>
                <a:lnTo>
                  <a:pt x="1427" y="194"/>
                </a:lnTo>
                <a:lnTo>
                  <a:pt x="1429" y="163"/>
                </a:lnTo>
                <a:lnTo>
                  <a:pt x="1438" y="133"/>
                </a:lnTo>
                <a:lnTo>
                  <a:pt x="1450" y="105"/>
                </a:lnTo>
                <a:lnTo>
                  <a:pt x="1466" y="79"/>
                </a:lnTo>
                <a:lnTo>
                  <a:pt x="1487" y="56"/>
                </a:lnTo>
                <a:lnTo>
                  <a:pt x="1511" y="37"/>
                </a:lnTo>
                <a:lnTo>
                  <a:pt x="1538" y="21"/>
                </a:lnTo>
                <a:lnTo>
                  <a:pt x="1566" y="10"/>
                </a:lnTo>
                <a:lnTo>
                  <a:pt x="159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" name="Group 134"/>
          <p:cNvGrpSpPr>
            <a:grpSpLocks noChangeAspect="1"/>
          </p:cNvGrpSpPr>
          <p:nvPr/>
        </p:nvGrpSpPr>
        <p:grpSpPr bwMode="auto">
          <a:xfrm>
            <a:off x="14498510" y="6612566"/>
            <a:ext cx="509588" cy="444638"/>
            <a:chOff x="196" y="4139"/>
            <a:chExt cx="408" cy="356"/>
          </a:xfrm>
          <a:solidFill>
            <a:schemeClr val="bg1"/>
          </a:solidFill>
        </p:grpSpPr>
        <p:sp>
          <p:nvSpPr>
            <p:cNvPr id="18" name="Freeform 136"/>
            <p:cNvSpPr>
              <a:spLocks/>
            </p:cNvSpPr>
            <p:nvPr/>
          </p:nvSpPr>
          <p:spPr bwMode="auto">
            <a:xfrm>
              <a:off x="298" y="4139"/>
              <a:ext cx="204" cy="50"/>
            </a:xfrm>
            <a:custGeom>
              <a:avLst/>
              <a:gdLst>
                <a:gd name="T0" fmla="*/ 0 w 1631"/>
                <a:gd name="T1" fmla="*/ 0 h 407"/>
                <a:gd name="T2" fmla="*/ 791 w 1631"/>
                <a:gd name="T3" fmla="*/ 0 h 407"/>
                <a:gd name="T4" fmla="*/ 1631 w 1631"/>
                <a:gd name="T5" fmla="*/ 0 h 407"/>
                <a:gd name="T6" fmla="*/ 1631 w 1631"/>
                <a:gd name="T7" fmla="*/ 407 h 407"/>
                <a:gd name="T8" fmla="*/ 0 w 1631"/>
                <a:gd name="T9" fmla="*/ 407 h 407"/>
                <a:gd name="T10" fmla="*/ 0 w 1631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407">
                  <a:moveTo>
                    <a:pt x="0" y="0"/>
                  </a:moveTo>
                  <a:lnTo>
                    <a:pt x="791" y="0"/>
                  </a:lnTo>
                  <a:lnTo>
                    <a:pt x="1631" y="0"/>
                  </a:lnTo>
                  <a:lnTo>
                    <a:pt x="1631" y="407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37"/>
            <p:cNvSpPr>
              <a:spLocks noEditPoints="1"/>
            </p:cNvSpPr>
            <p:nvPr/>
          </p:nvSpPr>
          <p:spPr bwMode="auto">
            <a:xfrm>
              <a:off x="196" y="4215"/>
              <a:ext cx="408" cy="280"/>
            </a:xfrm>
            <a:custGeom>
              <a:avLst/>
              <a:gdLst>
                <a:gd name="T0" fmla="*/ 1019 w 3261"/>
                <a:gd name="T1" fmla="*/ 2037 h 2241"/>
                <a:gd name="T2" fmla="*/ 2242 w 3261"/>
                <a:gd name="T3" fmla="*/ 1019 h 2241"/>
                <a:gd name="T4" fmla="*/ 407 w 3261"/>
                <a:gd name="T5" fmla="*/ 204 h 2241"/>
                <a:gd name="T6" fmla="*/ 343 w 3261"/>
                <a:gd name="T7" fmla="*/ 215 h 2241"/>
                <a:gd name="T8" fmla="*/ 287 w 3261"/>
                <a:gd name="T9" fmla="*/ 244 h 2241"/>
                <a:gd name="T10" fmla="*/ 243 w 3261"/>
                <a:gd name="T11" fmla="*/ 288 h 2241"/>
                <a:gd name="T12" fmla="*/ 214 w 3261"/>
                <a:gd name="T13" fmla="*/ 343 h 2241"/>
                <a:gd name="T14" fmla="*/ 204 w 3261"/>
                <a:gd name="T15" fmla="*/ 407 h 2241"/>
                <a:gd name="T16" fmla="*/ 214 w 3261"/>
                <a:gd name="T17" fmla="*/ 472 h 2241"/>
                <a:gd name="T18" fmla="*/ 243 w 3261"/>
                <a:gd name="T19" fmla="*/ 528 h 2241"/>
                <a:gd name="T20" fmla="*/ 287 w 3261"/>
                <a:gd name="T21" fmla="*/ 572 h 2241"/>
                <a:gd name="T22" fmla="*/ 343 w 3261"/>
                <a:gd name="T23" fmla="*/ 601 h 2241"/>
                <a:gd name="T24" fmla="*/ 407 w 3261"/>
                <a:gd name="T25" fmla="*/ 611 h 2241"/>
                <a:gd name="T26" fmla="*/ 472 w 3261"/>
                <a:gd name="T27" fmla="*/ 601 h 2241"/>
                <a:gd name="T28" fmla="*/ 528 w 3261"/>
                <a:gd name="T29" fmla="*/ 572 h 2241"/>
                <a:gd name="T30" fmla="*/ 572 w 3261"/>
                <a:gd name="T31" fmla="*/ 528 h 2241"/>
                <a:gd name="T32" fmla="*/ 601 w 3261"/>
                <a:gd name="T33" fmla="*/ 472 h 2241"/>
                <a:gd name="T34" fmla="*/ 611 w 3261"/>
                <a:gd name="T35" fmla="*/ 407 h 2241"/>
                <a:gd name="T36" fmla="*/ 601 w 3261"/>
                <a:gd name="T37" fmla="*/ 343 h 2241"/>
                <a:gd name="T38" fmla="*/ 572 w 3261"/>
                <a:gd name="T39" fmla="*/ 288 h 2241"/>
                <a:gd name="T40" fmla="*/ 528 w 3261"/>
                <a:gd name="T41" fmla="*/ 244 h 2241"/>
                <a:gd name="T42" fmla="*/ 472 w 3261"/>
                <a:gd name="T43" fmla="*/ 215 h 2241"/>
                <a:gd name="T44" fmla="*/ 407 w 3261"/>
                <a:gd name="T45" fmla="*/ 204 h 2241"/>
                <a:gd name="T46" fmla="*/ 3057 w 3261"/>
                <a:gd name="T47" fmla="*/ 0 h 2241"/>
                <a:gd name="T48" fmla="*/ 3121 w 3261"/>
                <a:gd name="T49" fmla="*/ 11 h 2241"/>
                <a:gd name="T50" fmla="*/ 3178 w 3261"/>
                <a:gd name="T51" fmla="*/ 40 h 2241"/>
                <a:gd name="T52" fmla="*/ 3222 w 3261"/>
                <a:gd name="T53" fmla="*/ 84 h 2241"/>
                <a:gd name="T54" fmla="*/ 3251 w 3261"/>
                <a:gd name="T55" fmla="*/ 139 h 2241"/>
                <a:gd name="T56" fmla="*/ 3261 w 3261"/>
                <a:gd name="T57" fmla="*/ 204 h 2241"/>
                <a:gd name="T58" fmla="*/ 3259 w 3261"/>
                <a:gd name="T59" fmla="*/ 1256 h 2241"/>
                <a:gd name="T60" fmla="*/ 3238 w 3261"/>
                <a:gd name="T61" fmla="*/ 1316 h 2241"/>
                <a:gd name="T62" fmla="*/ 3202 w 3261"/>
                <a:gd name="T63" fmla="*/ 1366 h 2241"/>
                <a:gd name="T64" fmla="*/ 3150 w 3261"/>
                <a:gd name="T65" fmla="*/ 1403 h 2241"/>
                <a:gd name="T66" fmla="*/ 3090 w 3261"/>
                <a:gd name="T67" fmla="*/ 1423 h 2241"/>
                <a:gd name="T68" fmla="*/ 2446 w 3261"/>
                <a:gd name="T69" fmla="*/ 1426 h 2241"/>
                <a:gd name="T70" fmla="*/ 815 w 3261"/>
                <a:gd name="T71" fmla="*/ 2241 h 2241"/>
                <a:gd name="T72" fmla="*/ 204 w 3261"/>
                <a:gd name="T73" fmla="*/ 1426 h 2241"/>
                <a:gd name="T74" fmla="*/ 140 w 3261"/>
                <a:gd name="T75" fmla="*/ 1415 h 2241"/>
                <a:gd name="T76" fmla="*/ 83 w 3261"/>
                <a:gd name="T77" fmla="*/ 1387 h 2241"/>
                <a:gd name="T78" fmla="*/ 39 w 3261"/>
                <a:gd name="T79" fmla="*/ 1342 h 2241"/>
                <a:gd name="T80" fmla="*/ 10 w 3261"/>
                <a:gd name="T81" fmla="*/ 1287 h 2241"/>
                <a:gd name="T82" fmla="*/ 0 w 3261"/>
                <a:gd name="T83" fmla="*/ 1223 h 2241"/>
                <a:gd name="T84" fmla="*/ 3 w 3261"/>
                <a:gd name="T85" fmla="*/ 171 h 2241"/>
                <a:gd name="T86" fmla="*/ 23 w 3261"/>
                <a:gd name="T87" fmla="*/ 110 h 2241"/>
                <a:gd name="T88" fmla="*/ 60 w 3261"/>
                <a:gd name="T89" fmla="*/ 60 h 2241"/>
                <a:gd name="T90" fmla="*/ 110 w 3261"/>
                <a:gd name="T91" fmla="*/ 23 h 2241"/>
                <a:gd name="T92" fmla="*/ 171 w 3261"/>
                <a:gd name="T93" fmla="*/ 3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61" h="2241">
                  <a:moveTo>
                    <a:pt x="1019" y="1019"/>
                  </a:moveTo>
                  <a:lnTo>
                    <a:pt x="1019" y="2037"/>
                  </a:lnTo>
                  <a:lnTo>
                    <a:pt x="2242" y="2037"/>
                  </a:lnTo>
                  <a:lnTo>
                    <a:pt x="2242" y="1019"/>
                  </a:lnTo>
                  <a:lnTo>
                    <a:pt x="1019" y="1019"/>
                  </a:lnTo>
                  <a:close/>
                  <a:moveTo>
                    <a:pt x="407" y="204"/>
                  </a:moveTo>
                  <a:lnTo>
                    <a:pt x="374" y="207"/>
                  </a:lnTo>
                  <a:lnTo>
                    <a:pt x="343" y="215"/>
                  </a:lnTo>
                  <a:lnTo>
                    <a:pt x="314" y="227"/>
                  </a:lnTo>
                  <a:lnTo>
                    <a:pt x="287" y="244"/>
                  </a:lnTo>
                  <a:lnTo>
                    <a:pt x="264" y="264"/>
                  </a:lnTo>
                  <a:lnTo>
                    <a:pt x="243" y="288"/>
                  </a:lnTo>
                  <a:lnTo>
                    <a:pt x="227" y="314"/>
                  </a:lnTo>
                  <a:lnTo>
                    <a:pt x="214" y="343"/>
                  </a:lnTo>
                  <a:lnTo>
                    <a:pt x="207" y="375"/>
                  </a:lnTo>
                  <a:lnTo>
                    <a:pt x="204" y="407"/>
                  </a:lnTo>
                  <a:lnTo>
                    <a:pt x="207" y="440"/>
                  </a:lnTo>
                  <a:lnTo>
                    <a:pt x="214" y="472"/>
                  </a:lnTo>
                  <a:lnTo>
                    <a:pt x="227" y="501"/>
                  </a:lnTo>
                  <a:lnTo>
                    <a:pt x="243" y="528"/>
                  </a:lnTo>
                  <a:lnTo>
                    <a:pt x="264" y="552"/>
                  </a:lnTo>
                  <a:lnTo>
                    <a:pt x="287" y="572"/>
                  </a:lnTo>
                  <a:lnTo>
                    <a:pt x="314" y="589"/>
                  </a:lnTo>
                  <a:lnTo>
                    <a:pt x="343" y="601"/>
                  </a:lnTo>
                  <a:lnTo>
                    <a:pt x="374" y="609"/>
                  </a:lnTo>
                  <a:lnTo>
                    <a:pt x="407" y="611"/>
                  </a:lnTo>
                  <a:lnTo>
                    <a:pt x="441" y="609"/>
                  </a:lnTo>
                  <a:lnTo>
                    <a:pt x="472" y="601"/>
                  </a:lnTo>
                  <a:lnTo>
                    <a:pt x="501" y="589"/>
                  </a:lnTo>
                  <a:lnTo>
                    <a:pt x="528" y="572"/>
                  </a:lnTo>
                  <a:lnTo>
                    <a:pt x="552" y="552"/>
                  </a:lnTo>
                  <a:lnTo>
                    <a:pt x="572" y="528"/>
                  </a:lnTo>
                  <a:lnTo>
                    <a:pt x="589" y="501"/>
                  </a:lnTo>
                  <a:lnTo>
                    <a:pt x="601" y="472"/>
                  </a:lnTo>
                  <a:lnTo>
                    <a:pt x="609" y="440"/>
                  </a:lnTo>
                  <a:lnTo>
                    <a:pt x="611" y="407"/>
                  </a:lnTo>
                  <a:lnTo>
                    <a:pt x="609" y="375"/>
                  </a:lnTo>
                  <a:lnTo>
                    <a:pt x="601" y="343"/>
                  </a:lnTo>
                  <a:lnTo>
                    <a:pt x="589" y="314"/>
                  </a:lnTo>
                  <a:lnTo>
                    <a:pt x="572" y="288"/>
                  </a:lnTo>
                  <a:lnTo>
                    <a:pt x="552" y="264"/>
                  </a:lnTo>
                  <a:lnTo>
                    <a:pt x="528" y="244"/>
                  </a:lnTo>
                  <a:lnTo>
                    <a:pt x="501" y="227"/>
                  </a:lnTo>
                  <a:lnTo>
                    <a:pt x="472" y="215"/>
                  </a:lnTo>
                  <a:lnTo>
                    <a:pt x="441" y="207"/>
                  </a:lnTo>
                  <a:lnTo>
                    <a:pt x="407" y="204"/>
                  </a:lnTo>
                  <a:close/>
                  <a:moveTo>
                    <a:pt x="204" y="0"/>
                  </a:moveTo>
                  <a:lnTo>
                    <a:pt x="3057" y="0"/>
                  </a:lnTo>
                  <a:lnTo>
                    <a:pt x="3090" y="3"/>
                  </a:lnTo>
                  <a:lnTo>
                    <a:pt x="3121" y="11"/>
                  </a:lnTo>
                  <a:lnTo>
                    <a:pt x="3150" y="23"/>
                  </a:lnTo>
                  <a:lnTo>
                    <a:pt x="3178" y="40"/>
                  </a:lnTo>
                  <a:lnTo>
                    <a:pt x="3202" y="60"/>
                  </a:lnTo>
                  <a:lnTo>
                    <a:pt x="3222" y="84"/>
                  </a:lnTo>
                  <a:lnTo>
                    <a:pt x="3238" y="110"/>
                  </a:lnTo>
                  <a:lnTo>
                    <a:pt x="3251" y="139"/>
                  </a:lnTo>
                  <a:lnTo>
                    <a:pt x="3259" y="171"/>
                  </a:lnTo>
                  <a:lnTo>
                    <a:pt x="3261" y="204"/>
                  </a:lnTo>
                  <a:lnTo>
                    <a:pt x="3261" y="1223"/>
                  </a:lnTo>
                  <a:lnTo>
                    <a:pt x="3259" y="1256"/>
                  </a:lnTo>
                  <a:lnTo>
                    <a:pt x="3251" y="1287"/>
                  </a:lnTo>
                  <a:lnTo>
                    <a:pt x="3238" y="1316"/>
                  </a:lnTo>
                  <a:lnTo>
                    <a:pt x="3222" y="1342"/>
                  </a:lnTo>
                  <a:lnTo>
                    <a:pt x="3202" y="1366"/>
                  </a:lnTo>
                  <a:lnTo>
                    <a:pt x="3178" y="1387"/>
                  </a:lnTo>
                  <a:lnTo>
                    <a:pt x="3150" y="1403"/>
                  </a:lnTo>
                  <a:lnTo>
                    <a:pt x="3121" y="1415"/>
                  </a:lnTo>
                  <a:lnTo>
                    <a:pt x="3090" y="1423"/>
                  </a:lnTo>
                  <a:lnTo>
                    <a:pt x="3057" y="1426"/>
                  </a:lnTo>
                  <a:lnTo>
                    <a:pt x="2446" y="1426"/>
                  </a:lnTo>
                  <a:lnTo>
                    <a:pt x="2446" y="2241"/>
                  </a:lnTo>
                  <a:lnTo>
                    <a:pt x="815" y="2241"/>
                  </a:lnTo>
                  <a:lnTo>
                    <a:pt x="815" y="1426"/>
                  </a:lnTo>
                  <a:lnTo>
                    <a:pt x="204" y="1426"/>
                  </a:lnTo>
                  <a:lnTo>
                    <a:pt x="171" y="1423"/>
                  </a:lnTo>
                  <a:lnTo>
                    <a:pt x="140" y="1415"/>
                  </a:lnTo>
                  <a:lnTo>
                    <a:pt x="110" y="1403"/>
                  </a:lnTo>
                  <a:lnTo>
                    <a:pt x="83" y="1387"/>
                  </a:lnTo>
                  <a:lnTo>
                    <a:pt x="60" y="1366"/>
                  </a:lnTo>
                  <a:lnTo>
                    <a:pt x="39" y="1342"/>
                  </a:lnTo>
                  <a:lnTo>
                    <a:pt x="23" y="1316"/>
                  </a:lnTo>
                  <a:lnTo>
                    <a:pt x="10" y="1287"/>
                  </a:lnTo>
                  <a:lnTo>
                    <a:pt x="3" y="1256"/>
                  </a:lnTo>
                  <a:lnTo>
                    <a:pt x="0" y="1223"/>
                  </a:lnTo>
                  <a:lnTo>
                    <a:pt x="0" y="204"/>
                  </a:lnTo>
                  <a:lnTo>
                    <a:pt x="3" y="171"/>
                  </a:lnTo>
                  <a:lnTo>
                    <a:pt x="10" y="139"/>
                  </a:lnTo>
                  <a:lnTo>
                    <a:pt x="23" y="110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3" y="40"/>
                  </a:lnTo>
                  <a:lnTo>
                    <a:pt x="110" y="23"/>
                  </a:lnTo>
                  <a:lnTo>
                    <a:pt x="140" y="11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909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+(-45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+(-45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+(-45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+(-45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00"/>
                            </p:stCondLst>
                            <p:childTnLst>
                              <p:par>
                                <p:cTn id="49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+(-45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+(-45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10" grpId="0"/>
      <p:bldP spid="13" grpId="0"/>
      <p:bldP spid="14" grpId="0" animBg="1"/>
      <p:bldP spid="15" grpId="0" animBg="1"/>
      <p:bldP spid="16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39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/>
          <p:cNvSpPr>
            <a:spLocks noEditPoints="1"/>
          </p:cNvSpPr>
          <p:nvPr/>
        </p:nvSpPr>
        <p:spPr bwMode="auto">
          <a:xfrm>
            <a:off x="8674719" y="4787366"/>
            <a:ext cx="3178999" cy="3178999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Freeform 240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/>
          <p:cNvSpPr>
            <a:spLocks noEditPoints="1"/>
          </p:cNvSpPr>
          <p:nvPr/>
        </p:nvSpPr>
        <p:spPr bwMode="auto">
          <a:xfrm>
            <a:off x="6434282" y="3612271"/>
            <a:ext cx="2764594" cy="276459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242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/>
          <p:cNvSpPr>
            <a:spLocks noEditPoints="1"/>
          </p:cNvSpPr>
          <p:nvPr/>
        </p:nvSpPr>
        <p:spPr bwMode="auto">
          <a:xfrm>
            <a:off x="8264099" y="7517898"/>
            <a:ext cx="1704928" cy="1703035"/>
          </a:xfrm>
          <a:custGeom>
            <a:avLst/>
            <a:gdLst>
              <a:gd name="T0" fmla="*/ 1013 w 1135"/>
              <a:gd name="T1" fmla="*/ 544 h 1134"/>
              <a:gd name="T2" fmla="*/ 1135 w 1135"/>
              <a:gd name="T3" fmla="*/ 472 h 1134"/>
              <a:gd name="T4" fmla="*/ 1107 w 1135"/>
              <a:gd name="T5" fmla="*/ 367 h 1134"/>
              <a:gd name="T6" fmla="*/ 965 w 1135"/>
              <a:gd name="T7" fmla="*/ 366 h 1134"/>
              <a:gd name="T8" fmla="*/ 866 w 1135"/>
              <a:gd name="T9" fmla="*/ 237 h 1134"/>
              <a:gd name="T10" fmla="*/ 901 w 1135"/>
              <a:gd name="T11" fmla="*/ 99 h 1134"/>
              <a:gd name="T12" fmla="*/ 808 w 1135"/>
              <a:gd name="T13" fmla="*/ 45 h 1134"/>
              <a:gd name="T14" fmla="*/ 706 w 1135"/>
              <a:gd name="T15" fmla="*/ 144 h 1134"/>
              <a:gd name="T16" fmla="*/ 544 w 1135"/>
              <a:gd name="T17" fmla="*/ 123 h 1134"/>
              <a:gd name="T18" fmla="*/ 472 w 1135"/>
              <a:gd name="T19" fmla="*/ 0 h 1134"/>
              <a:gd name="T20" fmla="*/ 367 w 1135"/>
              <a:gd name="T21" fmla="*/ 28 h 1134"/>
              <a:gd name="T22" fmla="*/ 365 w 1135"/>
              <a:gd name="T23" fmla="*/ 170 h 1134"/>
              <a:gd name="T24" fmla="*/ 237 w 1135"/>
              <a:gd name="T25" fmla="*/ 269 h 1134"/>
              <a:gd name="T26" fmla="*/ 99 w 1135"/>
              <a:gd name="T27" fmla="*/ 234 h 1134"/>
              <a:gd name="T28" fmla="*/ 45 w 1135"/>
              <a:gd name="T29" fmla="*/ 327 h 1134"/>
              <a:gd name="T30" fmla="*/ 144 w 1135"/>
              <a:gd name="T31" fmla="*/ 429 h 1134"/>
              <a:gd name="T32" fmla="*/ 123 w 1135"/>
              <a:gd name="T33" fmla="*/ 590 h 1134"/>
              <a:gd name="T34" fmla="*/ 0 w 1135"/>
              <a:gd name="T35" fmla="*/ 663 h 1134"/>
              <a:gd name="T36" fmla="*/ 28 w 1135"/>
              <a:gd name="T37" fmla="*/ 767 h 1134"/>
              <a:gd name="T38" fmla="*/ 171 w 1135"/>
              <a:gd name="T39" fmla="*/ 769 h 1134"/>
              <a:gd name="T40" fmla="*/ 269 w 1135"/>
              <a:gd name="T41" fmla="*/ 898 h 1134"/>
              <a:gd name="T42" fmla="*/ 234 w 1135"/>
              <a:gd name="T43" fmla="*/ 1036 h 1134"/>
              <a:gd name="T44" fmla="*/ 328 w 1135"/>
              <a:gd name="T45" fmla="*/ 1090 h 1134"/>
              <a:gd name="T46" fmla="*/ 429 w 1135"/>
              <a:gd name="T47" fmla="*/ 991 h 1134"/>
              <a:gd name="T48" fmla="*/ 591 w 1135"/>
              <a:gd name="T49" fmla="*/ 1012 h 1134"/>
              <a:gd name="T50" fmla="*/ 664 w 1135"/>
              <a:gd name="T51" fmla="*/ 1134 h 1134"/>
              <a:gd name="T52" fmla="*/ 768 w 1135"/>
              <a:gd name="T53" fmla="*/ 1106 h 1134"/>
              <a:gd name="T54" fmla="*/ 770 w 1135"/>
              <a:gd name="T55" fmla="*/ 964 h 1134"/>
              <a:gd name="T56" fmla="*/ 899 w 1135"/>
              <a:gd name="T57" fmla="*/ 865 h 1134"/>
              <a:gd name="T58" fmla="*/ 1036 w 1135"/>
              <a:gd name="T59" fmla="*/ 900 h 1134"/>
              <a:gd name="T60" fmla="*/ 1090 w 1135"/>
              <a:gd name="T61" fmla="*/ 807 h 1134"/>
              <a:gd name="T62" fmla="*/ 992 w 1135"/>
              <a:gd name="T63" fmla="*/ 705 h 1134"/>
              <a:gd name="T64" fmla="*/ 1013 w 1135"/>
              <a:gd name="T65" fmla="*/ 544 h 1134"/>
              <a:gd name="T66" fmla="*/ 593 w 1135"/>
              <a:gd name="T67" fmla="*/ 879 h 1134"/>
              <a:gd name="T68" fmla="*/ 256 w 1135"/>
              <a:gd name="T69" fmla="*/ 593 h 1134"/>
              <a:gd name="T70" fmla="*/ 543 w 1135"/>
              <a:gd name="T71" fmla="*/ 256 h 1134"/>
              <a:gd name="T72" fmla="*/ 879 w 1135"/>
              <a:gd name="T73" fmla="*/ 542 h 1134"/>
              <a:gd name="T74" fmla="*/ 593 w 1135"/>
              <a:gd name="T75" fmla="*/ 879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35" h="1134">
                <a:moveTo>
                  <a:pt x="1013" y="544"/>
                </a:moveTo>
                <a:cubicBezTo>
                  <a:pt x="1135" y="472"/>
                  <a:pt x="1135" y="472"/>
                  <a:pt x="1135" y="472"/>
                </a:cubicBezTo>
                <a:cubicBezTo>
                  <a:pt x="1107" y="367"/>
                  <a:pt x="1107" y="367"/>
                  <a:pt x="1107" y="367"/>
                </a:cubicBezTo>
                <a:cubicBezTo>
                  <a:pt x="965" y="366"/>
                  <a:pt x="965" y="366"/>
                  <a:pt x="965" y="366"/>
                </a:cubicBezTo>
                <a:cubicBezTo>
                  <a:pt x="940" y="317"/>
                  <a:pt x="906" y="273"/>
                  <a:pt x="866" y="237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706" y="144"/>
                  <a:pt x="706" y="144"/>
                  <a:pt x="706" y="144"/>
                </a:cubicBezTo>
                <a:cubicBezTo>
                  <a:pt x="655" y="127"/>
                  <a:pt x="601" y="120"/>
                  <a:pt x="544" y="123"/>
                </a:cubicBezTo>
                <a:cubicBezTo>
                  <a:pt x="472" y="0"/>
                  <a:pt x="472" y="0"/>
                  <a:pt x="472" y="0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17" y="195"/>
                  <a:pt x="273" y="229"/>
                  <a:pt x="237" y="269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128" y="480"/>
                  <a:pt x="120" y="534"/>
                  <a:pt x="123" y="590"/>
                </a:cubicBezTo>
                <a:cubicBezTo>
                  <a:pt x="0" y="663"/>
                  <a:pt x="0" y="663"/>
                  <a:pt x="0" y="663"/>
                </a:cubicBezTo>
                <a:cubicBezTo>
                  <a:pt x="28" y="767"/>
                  <a:pt x="28" y="767"/>
                  <a:pt x="28" y="767"/>
                </a:cubicBezTo>
                <a:cubicBezTo>
                  <a:pt x="171" y="769"/>
                  <a:pt x="171" y="769"/>
                  <a:pt x="171" y="769"/>
                </a:cubicBezTo>
                <a:cubicBezTo>
                  <a:pt x="195" y="818"/>
                  <a:pt x="229" y="862"/>
                  <a:pt x="269" y="898"/>
                </a:cubicBezTo>
                <a:cubicBezTo>
                  <a:pt x="234" y="1036"/>
                  <a:pt x="234" y="1036"/>
                  <a:pt x="234" y="1036"/>
                </a:cubicBezTo>
                <a:cubicBezTo>
                  <a:pt x="328" y="1090"/>
                  <a:pt x="328" y="1090"/>
                  <a:pt x="328" y="1090"/>
                </a:cubicBezTo>
                <a:cubicBezTo>
                  <a:pt x="429" y="991"/>
                  <a:pt x="429" y="991"/>
                  <a:pt x="429" y="991"/>
                </a:cubicBezTo>
                <a:cubicBezTo>
                  <a:pt x="480" y="1008"/>
                  <a:pt x="535" y="1015"/>
                  <a:pt x="591" y="1012"/>
                </a:cubicBezTo>
                <a:cubicBezTo>
                  <a:pt x="664" y="1134"/>
                  <a:pt x="664" y="1134"/>
                  <a:pt x="664" y="1134"/>
                </a:cubicBezTo>
                <a:cubicBezTo>
                  <a:pt x="768" y="1106"/>
                  <a:pt x="768" y="1106"/>
                  <a:pt x="768" y="1106"/>
                </a:cubicBezTo>
                <a:cubicBezTo>
                  <a:pt x="770" y="964"/>
                  <a:pt x="770" y="964"/>
                  <a:pt x="770" y="964"/>
                </a:cubicBezTo>
                <a:cubicBezTo>
                  <a:pt x="819" y="939"/>
                  <a:pt x="863" y="906"/>
                  <a:pt x="899" y="865"/>
                </a:cubicBezTo>
                <a:cubicBezTo>
                  <a:pt x="1036" y="900"/>
                  <a:pt x="1036" y="900"/>
                  <a:pt x="1036" y="900"/>
                </a:cubicBezTo>
                <a:cubicBezTo>
                  <a:pt x="1090" y="807"/>
                  <a:pt x="1090" y="807"/>
                  <a:pt x="1090" y="807"/>
                </a:cubicBezTo>
                <a:cubicBezTo>
                  <a:pt x="992" y="705"/>
                  <a:pt x="992" y="705"/>
                  <a:pt x="992" y="705"/>
                </a:cubicBezTo>
                <a:cubicBezTo>
                  <a:pt x="1008" y="654"/>
                  <a:pt x="1015" y="600"/>
                  <a:pt x="1013" y="544"/>
                </a:cubicBezTo>
                <a:close/>
                <a:moveTo>
                  <a:pt x="593" y="879"/>
                </a:moveTo>
                <a:cubicBezTo>
                  <a:pt x="421" y="893"/>
                  <a:pt x="270" y="764"/>
                  <a:pt x="256" y="593"/>
                </a:cubicBezTo>
                <a:cubicBezTo>
                  <a:pt x="243" y="421"/>
                  <a:pt x="371" y="270"/>
                  <a:pt x="543" y="256"/>
                </a:cubicBezTo>
                <a:cubicBezTo>
                  <a:pt x="714" y="242"/>
                  <a:pt x="865" y="370"/>
                  <a:pt x="879" y="542"/>
                </a:cubicBezTo>
                <a:cubicBezTo>
                  <a:pt x="893" y="714"/>
                  <a:pt x="765" y="865"/>
                  <a:pt x="593" y="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593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/>
          <p:cNvSpPr>
            <a:spLocks noEditPoints="1"/>
          </p:cNvSpPr>
          <p:nvPr/>
        </p:nvSpPr>
        <p:spPr bwMode="auto">
          <a:xfrm>
            <a:off x="9921318" y="6042086"/>
            <a:ext cx="685800" cy="669558"/>
          </a:xfrm>
          <a:custGeom>
            <a:avLst/>
            <a:gdLst>
              <a:gd name="T0" fmla="*/ 261 w 718"/>
              <a:gd name="T1" fmla="*/ 440 h 701"/>
              <a:gd name="T2" fmla="*/ 456 w 718"/>
              <a:gd name="T3" fmla="*/ 407 h 701"/>
              <a:gd name="T4" fmla="*/ 261 w 718"/>
              <a:gd name="T5" fmla="*/ 375 h 701"/>
              <a:gd name="T6" fmla="*/ 470 w 718"/>
              <a:gd name="T7" fmla="*/ 377 h 701"/>
              <a:gd name="T8" fmla="*/ 487 w 718"/>
              <a:gd name="T9" fmla="*/ 394 h 701"/>
              <a:gd name="T10" fmla="*/ 489 w 718"/>
              <a:gd name="T11" fmla="*/ 440 h 701"/>
              <a:gd name="T12" fmla="*/ 480 w 718"/>
              <a:gd name="T13" fmla="*/ 464 h 701"/>
              <a:gd name="T14" fmla="*/ 456 w 718"/>
              <a:gd name="T15" fmla="*/ 473 h 701"/>
              <a:gd name="T16" fmla="*/ 248 w 718"/>
              <a:gd name="T17" fmla="*/ 470 h 701"/>
              <a:gd name="T18" fmla="*/ 231 w 718"/>
              <a:gd name="T19" fmla="*/ 453 h 701"/>
              <a:gd name="T20" fmla="*/ 229 w 718"/>
              <a:gd name="T21" fmla="*/ 407 h 701"/>
              <a:gd name="T22" fmla="*/ 238 w 718"/>
              <a:gd name="T23" fmla="*/ 384 h 701"/>
              <a:gd name="T24" fmla="*/ 261 w 718"/>
              <a:gd name="T25" fmla="*/ 375 h 701"/>
              <a:gd name="T26" fmla="*/ 98 w 718"/>
              <a:gd name="T27" fmla="*/ 668 h 701"/>
              <a:gd name="T28" fmla="*/ 620 w 718"/>
              <a:gd name="T29" fmla="*/ 309 h 701"/>
              <a:gd name="T30" fmla="*/ 32 w 718"/>
              <a:gd name="T31" fmla="*/ 211 h 701"/>
              <a:gd name="T32" fmla="*/ 686 w 718"/>
              <a:gd name="T33" fmla="*/ 277 h 701"/>
              <a:gd name="T34" fmla="*/ 32 w 718"/>
              <a:gd name="T35" fmla="*/ 211 h 701"/>
              <a:gd name="T36" fmla="*/ 250 w 718"/>
              <a:gd name="T37" fmla="*/ 138 h 701"/>
              <a:gd name="T38" fmla="*/ 205 w 718"/>
              <a:gd name="T39" fmla="*/ 150 h 701"/>
              <a:gd name="T40" fmla="*/ 543 w 718"/>
              <a:gd name="T41" fmla="*/ 89 h 701"/>
              <a:gd name="T42" fmla="*/ 467 w 718"/>
              <a:gd name="T43" fmla="*/ 108 h 701"/>
              <a:gd name="T44" fmla="*/ 508 w 718"/>
              <a:gd name="T45" fmla="*/ 135 h 701"/>
              <a:gd name="T46" fmla="*/ 538 w 718"/>
              <a:gd name="T47" fmla="*/ 122 h 701"/>
              <a:gd name="T48" fmla="*/ 542 w 718"/>
              <a:gd name="T49" fmla="*/ 155 h 701"/>
              <a:gd name="T50" fmla="*/ 587 w 718"/>
              <a:gd name="T51" fmla="*/ 178 h 701"/>
              <a:gd name="T52" fmla="*/ 564 w 718"/>
              <a:gd name="T53" fmla="*/ 101 h 701"/>
              <a:gd name="T54" fmla="*/ 543 w 718"/>
              <a:gd name="T55" fmla="*/ 89 h 701"/>
              <a:gd name="T56" fmla="*/ 302 w 718"/>
              <a:gd name="T57" fmla="*/ 178 h 701"/>
              <a:gd name="T58" fmla="*/ 356 w 718"/>
              <a:gd name="T59" fmla="*/ 85 h 701"/>
              <a:gd name="T60" fmla="*/ 282 w 718"/>
              <a:gd name="T61" fmla="*/ 82 h 701"/>
              <a:gd name="T62" fmla="*/ 238 w 718"/>
              <a:gd name="T63" fmla="*/ 93 h 701"/>
              <a:gd name="T64" fmla="*/ 259 w 718"/>
              <a:gd name="T65" fmla="*/ 32 h 701"/>
              <a:gd name="T66" fmla="*/ 235 w 718"/>
              <a:gd name="T67" fmla="*/ 38 h 701"/>
              <a:gd name="T68" fmla="*/ 152 w 718"/>
              <a:gd name="T69" fmla="*/ 178 h 701"/>
              <a:gd name="T70" fmla="*/ 189 w 718"/>
              <a:gd name="T71" fmla="*/ 178 h 701"/>
              <a:gd name="T72" fmla="*/ 264 w 718"/>
              <a:gd name="T73" fmla="*/ 178 h 701"/>
              <a:gd name="T74" fmla="*/ 271 w 718"/>
              <a:gd name="T75" fmla="*/ 37 h 701"/>
              <a:gd name="T76" fmla="*/ 247 w 718"/>
              <a:gd name="T77" fmla="*/ 0 h 701"/>
              <a:gd name="T78" fmla="*/ 288 w 718"/>
              <a:gd name="T79" fmla="*/ 8 h 701"/>
              <a:gd name="T80" fmla="*/ 521 w 718"/>
              <a:gd name="T81" fmla="*/ 59 h 701"/>
              <a:gd name="T82" fmla="*/ 561 w 718"/>
              <a:gd name="T83" fmla="*/ 61 h 701"/>
              <a:gd name="T84" fmla="*/ 593 w 718"/>
              <a:gd name="T85" fmla="*/ 85 h 701"/>
              <a:gd name="T86" fmla="*/ 621 w 718"/>
              <a:gd name="T87" fmla="*/ 178 h 701"/>
              <a:gd name="T88" fmla="*/ 699 w 718"/>
              <a:gd name="T89" fmla="*/ 181 h 701"/>
              <a:gd name="T90" fmla="*/ 716 w 718"/>
              <a:gd name="T91" fmla="*/ 199 h 701"/>
              <a:gd name="T92" fmla="*/ 718 w 718"/>
              <a:gd name="T93" fmla="*/ 277 h 701"/>
              <a:gd name="T94" fmla="*/ 709 w 718"/>
              <a:gd name="T95" fmla="*/ 300 h 701"/>
              <a:gd name="T96" fmla="*/ 686 w 718"/>
              <a:gd name="T97" fmla="*/ 309 h 701"/>
              <a:gd name="T98" fmla="*/ 653 w 718"/>
              <a:gd name="T99" fmla="*/ 668 h 701"/>
              <a:gd name="T100" fmla="*/ 644 w 718"/>
              <a:gd name="T101" fmla="*/ 692 h 701"/>
              <a:gd name="T102" fmla="*/ 620 w 718"/>
              <a:gd name="T103" fmla="*/ 701 h 701"/>
              <a:gd name="T104" fmla="*/ 85 w 718"/>
              <a:gd name="T105" fmla="*/ 698 h 701"/>
              <a:gd name="T106" fmla="*/ 68 w 718"/>
              <a:gd name="T107" fmla="*/ 681 h 701"/>
              <a:gd name="T108" fmla="*/ 65 w 718"/>
              <a:gd name="T109" fmla="*/ 309 h 701"/>
              <a:gd name="T110" fmla="*/ 19 w 718"/>
              <a:gd name="T111" fmla="*/ 307 h 701"/>
              <a:gd name="T112" fmla="*/ 2 w 718"/>
              <a:gd name="T113" fmla="*/ 290 h 701"/>
              <a:gd name="T114" fmla="*/ 0 w 718"/>
              <a:gd name="T115" fmla="*/ 211 h 701"/>
              <a:gd name="T116" fmla="*/ 10 w 718"/>
              <a:gd name="T117" fmla="*/ 189 h 701"/>
              <a:gd name="T118" fmla="*/ 32 w 718"/>
              <a:gd name="T119" fmla="*/ 178 h 701"/>
              <a:gd name="T120" fmla="*/ 199 w 718"/>
              <a:gd name="T121" fmla="*/ 32 h 701"/>
              <a:gd name="T122" fmla="*/ 229 w 718"/>
              <a:gd name="T123" fmla="*/ 6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8" h="701">
                <a:moveTo>
                  <a:pt x="261" y="407"/>
                </a:moveTo>
                <a:lnTo>
                  <a:pt x="261" y="440"/>
                </a:lnTo>
                <a:lnTo>
                  <a:pt x="456" y="440"/>
                </a:lnTo>
                <a:lnTo>
                  <a:pt x="456" y="407"/>
                </a:lnTo>
                <a:lnTo>
                  <a:pt x="261" y="407"/>
                </a:lnTo>
                <a:close/>
                <a:moveTo>
                  <a:pt x="261" y="375"/>
                </a:moveTo>
                <a:lnTo>
                  <a:pt x="456" y="375"/>
                </a:lnTo>
                <a:lnTo>
                  <a:pt x="470" y="377"/>
                </a:lnTo>
                <a:lnTo>
                  <a:pt x="480" y="384"/>
                </a:lnTo>
                <a:lnTo>
                  <a:pt x="487" y="394"/>
                </a:lnTo>
                <a:lnTo>
                  <a:pt x="489" y="407"/>
                </a:lnTo>
                <a:lnTo>
                  <a:pt x="489" y="440"/>
                </a:lnTo>
                <a:lnTo>
                  <a:pt x="487" y="453"/>
                </a:lnTo>
                <a:lnTo>
                  <a:pt x="480" y="464"/>
                </a:lnTo>
                <a:lnTo>
                  <a:pt x="470" y="470"/>
                </a:lnTo>
                <a:lnTo>
                  <a:pt x="456" y="473"/>
                </a:lnTo>
                <a:lnTo>
                  <a:pt x="261" y="473"/>
                </a:lnTo>
                <a:lnTo>
                  <a:pt x="248" y="470"/>
                </a:lnTo>
                <a:lnTo>
                  <a:pt x="238" y="464"/>
                </a:lnTo>
                <a:lnTo>
                  <a:pt x="231" y="453"/>
                </a:lnTo>
                <a:lnTo>
                  <a:pt x="229" y="440"/>
                </a:lnTo>
                <a:lnTo>
                  <a:pt x="229" y="407"/>
                </a:lnTo>
                <a:lnTo>
                  <a:pt x="231" y="394"/>
                </a:lnTo>
                <a:lnTo>
                  <a:pt x="238" y="384"/>
                </a:lnTo>
                <a:lnTo>
                  <a:pt x="248" y="377"/>
                </a:lnTo>
                <a:lnTo>
                  <a:pt x="261" y="375"/>
                </a:lnTo>
                <a:close/>
                <a:moveTo>
                  <a:pt x="98" y="309"/>
                </a:moveTo>
                <a:lnTo>
                  <a:pt x="98" y="668"/>
                </a:lnTo>
                <a:lnTo>
                  <a:pt x="620" y="668"/>
                </a:lnTo>
                <a:lnTo>
                  <a:pt x="620" y="309"/>
                </a:lnTo>
                <a:lnTo>
                  <a:pt x="98" y="309"/>
                </a:lnTo>
                <a:close/>
                <a:moveTo>
                  <a:pt x="32" y="211"/>
                </a:moveTo>
                <a:lnTo>
                  <a:pt x="32" y="277"/>
                </a:lnTo>
                <a:lnTo>
                  <a:pt x="686" y="277"/>
                </a:lnTo>
                <a:lnTo>
                  <a:pt x="686" y="211"/>
                </a:lnTo>
                <a:lnTo>
                  <a:pt x="32" y="211"/>
                </a:lnTo>
                <a:close/>
                <a:moveTo>
                  <a:pt x="222" y="121"/>
                </a:moveTo>
                <a:lnTo>
                  <a:pt x="250" y="138"/>
                </a:lnTo>
                <a:lnTo>
                  <a:pt x="234" y="165"/>
                </a:lnTo>
                <a:lnTo>
                  <a:pt x="205" y="150"/>
                </a:lnTo>
                <a:lnTo>
                  <a:pt x="222" y="121"/>
                </a:lnTo>
                <a:close/>
                <a:moveTo>
                  <a:pt x="543" y="89"/>
                </a:moveTo>
                <a:lnTo>
                  <a:pt x="530" y="91"/>
                </a:lnTo>
                <a:lnTo>
                  <a:pt x="467" y="108"/>
                </a:lnTo>
                <a:lnTo>
                  <a:pt x="468" y="113"/>
                </a:lnTo>
                <a:lnTo>
                  <a:pt x="508" y="135"/>
                </a:lnTo>
                <a:lnTo>
                  <a:pt x="506" y="130"/>
                </a:lnTo>
                <a:lnTo>
                  <a:pt x="538" y="122"/>
                </a:lnTo>
                <a:lnTo>
                  <a:pt x="547" y="154"/>
                </a:lnTo>
                <a:lnTo>
                  <a:pt x="542" y="155"/>
                </a:lnTo>
                <a:lnTo>
                  <a:pt x="583" y="178"/>
                </a:lnTo>
                <a:lnTo>
                  <a:pt x="587" y="178"/>
                </a:lnTo>
                <a:lnTo>
                  <a:pt x="569" y="113"/>
                </a:lnTo>
                <a:lnTo>
                  <a:pt x="564" y="101"/>
                </a:lnTo>
                <a:lnTo>
                  <a:pt x="555" y="93"/>
                </a:lnTo>
                <a:lnTo>
                  <a:pt x="543" y="89"/>
                </a:lnTo>
                <a:close/>
                <a:moveTo>
                  <a:pt x="356" y="85"/>
                </a:moveTo>
                <a:lnTo>
                  <a:pt x="302" y="178"/>
                </a:lnTo>
                <a:lnTo>
                  <a:pt x="518" y="178"/>
                </a:lnTo>
                <a:lnTo>
                  <a:pt x="356" y="85"/>
                </a:lnTo>
                <a:close/>
                <a:moveTo>
                  <a:pt x="255" y="65"/>
                </a:moveTo>
                <a:lnTo>
                  <a:pt x="282" y="82"/>
                </a:lnTo>
                <a:lnTo>
                  <a:pt x="267" y="109"/>
                </a:lnTo>
                <a:lnTo>
                  <a:pt x="238" y="93"/>
                </a:lnTo>
                <a:lnTo>
                  <a:pt x="255" y="65"/>
                </a:lnTo>
                <a:close/>
                <a:moveTo>
                  <a:pt x="259" y="32"/>
                </a:moveTo>
                <a:lnTo>
                  <a:pt x="246" y="33"/>
                </a:lnTo>
                <a:lnTo>
                  <a:pt x="235" y="38"/>
                </a:lnTo>
                <a:lnTo>
                  <a:pt x="226" y="49"/>
                </a:lnTo>
                <a:lnTo>
                  <a:pt x="152" y="178"/>
                </a:lnTo>
                <a:lnTo>
                  <a:pt x="188" y="178"/>
                </a:lnTo>
                <a:lnTo>
                  <a:pt x="189" y="178"/>
                </a:lnTo>
                <a:lnTo>
                  <a:pt x="191" y="178"/>
                </a:lnTo>
                <a:lnTo>
                  <a:pt x="264" y="178"/>
                </a:lnTo>
                <a:lnTo>
                  <a:pt x="327" y="70"/>
                </a:lnTo>
                <a:lnTo>
                  <a:pt x="271" y="37"/>
                </a:lnTo>
                <a:lnTo>
                  <a:pt x="259" y="32"/>
                </a:lnTo>
                <a:close/>
                <a:moveTo>
                  <a:pt x="247" y="0"/>
                </a:moveTo>
                <a:lnTo>
                  <a:pt x="268" y="0"/>
                </a:lnTo>
                <a:lnTo>
                  <a:pt x="288" y="8"/>
                </a:lnTo>
                <a:lnTo>
                  <a:pt x="421" y="85"/>
                </a:lnTo>
                <a:lnTo>
                  <a:pt x="521" y="59"/>
                </a:lnTo>
                <a:lnTo>
                  <a:pt x="542" y="57"/>
                </a:lnTo>
                <a:lnTo>
                  <a:pt x="561" y="61"/>
                </a:lnTo>
                <a:lnTo>
                  <a:pt x="580" y="71"/>
                </a:lnTo>
                <a:lnTo>
                  <a:pt x="593" y="85"/>
                </a:lnTo>
                <a:lnTo>
                  <a:pt x="600" y="105"/>
                </a:lnTo>
                <a:lnTo>
                  <a:pt x="621" y="178"/>
                </a:lnTo>
                <a:lnTo>
                  <a:pt x="686" y="178"/>
                </a:lnTo>
                <a:lnTo>
                  <a:pt x="699" y="181"/>
                </a:lnTo>
                <a:lnTo>
                  <a:pt x="709" y="189"/>
                </a:lnTo>
                <a:lnTo>
                  <a:pt x="716" y="199"/>
                </a:lnTo>
                <a:lnTo>
                  <a:pt x="718" y="211"/>
                </a:lnTo>
                <a:lnTo>
                  <a:pt x="718" y="277"/>
                </a:lnTo>
                <a:lnTo>
                  <a:pt x="716" y="290"/>
                </a:lnTo>
                <a:lnTo>
                  <a:pt x="709" y="300"/>
                </a:lnTo>
                <a:lnTo>
                  <a:pt x="699" y="307"/>
                </a:lnTo>
                <a:lnTo>
                  <a:pt x="686" y="309"/>
                </a:lnTo>
                <a:lnTo>
                  <a:pt x="653" y="309"/>
                </a:lnTo>
                <a:lnTo>
                  <a:pt x="653" y="668"/>
                </a:lnTo>
                <a:lnTo>
                  <a:pt x="650" y="681"/>
                </a:lnTo>
                <a:lnTo>
                  <a:pt x="644" y="692"/>
                </a:lnTo>
                <a:lnTo>
                  <a:pt x="633" y="698"/>
                </a:lnTo>
                <a:lnTo>
                  <a:pt x="620" y="701"/>
                </a:lnTo>
                <a:lnTo>
                  <a:pt x="98" y="701"/>
                </a:lnTo>
                <a:lnTo>
                  <a:pt x="85" y="698"/>
                </a:lnTo>
                <a:lnTo>
                  <a:pt x="74" y="692"/>
                </a:lnTo>
                <a:lnTo>
                  <a:pt x="68" y="681"/>
                </a:lnTo>
                <a:lnTo>
                  <a:pt x="65" y="668"/>
                </a:lnTo>
                <a:lnTo>
                  <a:pt x="65" y="309"/>
                </a:lnTo>
                <a:lnTo>
                  <a:pt x="32" y="309"/>
                </a:lnTo>
                <a:lnTo>
                  <a:pt x="19" y="307"/>
                </a:lnTo>
                <a:lnTo>
                  <a:pt x="10" y="300"/>
                </a:lnTo>
                <a:lnTo>
                  <a:pt x="2" y="290"/>
                </a:lnTo>
                <a:lnTo>
                  <a:pt x="0" y="277"/>
                </a:lnTo>
                <a:lnTo>
                  <a:pt x="0" y="211"/>
                </a:lnTo>
                <a:lnTo>
                  <a:pt x="2" y="199"/>
                </a:lnTo>
                <a:lnTo>
                  <a:pt x="10" y="189"/>
                </a:lnTo>
                <a:lnTo>
                  <a:pt x="19" y="181"/>
                </a:lnTo>
                <a:lnTo>
                  <a:pt x="32" y="178"/>
                </a:lnTo>
                <a:lnTo>
                  <a:pt x="114" y="178"/>
                </a:lnTo>
                <a:lnTo>
                  <a:pt x="199" y="32"/>
                </a:lnTo>
                <a:lnTo>
                  <a:pt x="212" y="16"/>
                </a:lnTo>
                <a:lnTo>
                  <a:pt x="229" y="6"/>
                </a:lnTo>
                <a:lnTo>
                  <a:pt x="24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8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/>
          <p:cNvSpPr>
            <a:spLocks noEditPoints="1"/>
          </p:cNvSpPr>
          <p:nvPr/>
        </p:nvSpPr>
        <p:spPr bwMode="auto">
          <a:xfrm>
            <a:off x="7509140" y="4687130"/>
            <a:ext cx="614878" cy="614874"/>
          </a:xfrm>
          <a:custGeom>
            <a:avLst/>
            <a:gdLst>
              <a:gd name="T0" fmla="*/ 274 w 740"/>
              <a:gd name="T1" fmla="*/ 555 h 740"/>
              <a:gd name="T2" fmla="*/ 283 w 740"/>
              <a:gd name="T3" fmla="*/ 562 h 740"/>
              <a:gd name="T4" fmla="*/ 286 w 740"/>
              <a:gd name="T5" fmla="*/ 571 h 740"/>
              <a:gd name="T6" fmla="*/ 283 w 740"/>
              <a:gd name="T7" fmla="*/ 580 h 740"/>
              <a:gd name="T8" fmla="*/ 231 w 740"/>
              <a:gd name="T9" fmla="*/ 634 h 740"/>
              <a:gd name="T10" fmla="*/ 223 w 740"/>
              <a:gd name="T11" fmla="*/ 638 h 740"/>
              <a:gd name="T12" fmla="*/ 214 w 740"/>
              <a:gd name="T13" fmla="*/ 638 h 740"/>
              <a:gd name="T14" fmla="*/ 205 w 740"/>
              <a:gd name="T15" fmla="*/ 631 h 740"/>
              <a:gd name="T16" fmla="*/ 202 w 740"/>
              <a:gd name="T17" fmla="*/ 622 h 740"/>
              <a:gd name="T18" fmla="*/ 205 w 740"/>
              <a:gd name="T19" fmla="*/ 613 h 740"/>
              <a:gd name="T20" fmla="*/ 257 w 740"/>
              <a:gd name="T21" fmla="*/ 559 h 740"/>
              <a:gd name="T22" fmla="*/ 265 w 740"/>
              <a:gd name="T23" fmla="*/ 555 h 740"/>
              <a:gd name="T24" fmla="*/ 252 w 740"/>
              <a:gd name="T25" fmla="*/ 470 h 740"/>
              <a:gd name="T26" fmla="*/ 262 w 740"/>
              <a:gd name="T27" fmla="*/ 474 h 740"/>
              <a:gd name="T28" fmla="*/ 269 w 740"/>
              <a:gd name="T29" fmla="*/ 482 h 740"/>
              <a:gd name="T30" fmla="*/ 269 w 740"/>
              <a:gd name="T31" fmla="*/ 491 h 740"/>
              <a:gd name="T32" fmla="*/ 263 w 740"/>
              <a:gd name="T33" fmla="*/ 499 h 740"/>
              <a:gd name="T34" fmla="*/ 93 w 740"/>
              <a:gd name="T35" fmla="*/ 669 h 740"/>
              <a:gd name="T36" fmla="*/ 84 w 740"/>
              <a:gd name="T37" fmla="*/ 672 h 740"/>
              <a:gd name="T38" fmla="*/ 74 w 740"/>
              <a:gd name="T39" fmla="*/ 669 h 740"/>
              <a:gd name="T40" fmla="*/ 68 w 740"/>
              <a:gd name="T41" fmla="*/ 660 h 740"/>
              <a:gd name="T42" fmla="*/ 68 w 740"/>
              <a:gd name="T43" fmla="*/ 651 h 740"/>
              <a:gd name="T44" fmla="*/ 72 w 740"/>
              <a:gd name="T45" fmla="*/ 643 h 740"/>
              <a:gd name="T46" fmla="*/ 244 w 740"/>
              <a:gd name="T47" fmla="*/ 473 h 740"/>
              <a:gd name="T48" fmla="*/ 252 w 740"/>
              <a:gd name="T49" fmla="*/ 470 h 740"/>
              <a:gd name="T50" fmla="*/ 173 w 740"/>
              <a:gd name="T51" fmla="*/ 455 h 740"/>
              <a:gd name="T52" fmla="*/ 182 w 740"/>
              <a:gd name="T53" fmla="*/ 461 h 740"/>
              <a:gd name="T54" fmla="*/ 185 w 740"/>
              <a:gd name="T55" fmla="*/ 470 h 740"/>
              <a:gd name="T56" fmla="*/ 182 w 740"/>
              <a:gd name="T57" fmla="*/ 479 h 740"/>
              <a:gd name="T58" fmla="*/ 163 w 740"/>
              <a:gd name="T59" fmla="*/ 499 h 740"/>
              <a:gd name="T60" fmla="*/ 156 w 740"/>
              <a:gd name="T61" fmla="*/ 503 h 740"/>
              <a:gd name="T62" fmla="*/ 146 w 740"/>
              <a:gd name="T63" fmla="*/ 503 h 740"/>
              <a:gd name="T64" fmla="*/ 138 w 740"/>
              <a:gd name="T65" fmla="*/ 498 h 740"/>
              <a:gd name="T66" fmla="*/ 135 w 740"/>
              <a:gd name="T67" fmla="*/ 487 h 740"/>
              <a:gd name="T68" fmla="*/ 137 w 740"/>
              <a:gd name="T69" fmla="*/ 479 h 740"/>
              <a:gd name="T70" fmla="*/ 156 w 740"/>
              <a:gd name="T71" fmla="*/ 458 h 740"/>
              <a:gd name="T72" fmla="*/ 164 w 740"/>
              <a:gd name="T73" fmla="*/ 455 h 740"/>
              <a:gd name="T74" fmla="*/ 673 w 740"/>
              <a:gd name="T75" fmla="*/ 91 h 740"/>
              <a:gd name="T76" fmla="*/ 421 w 740"/>
              <a:gd name="T77" fmla="*/ 680 h 740"/>
              <a:gd name="T78" fmla="*/ 650 w 740"/>
              <a:gd name="T79" fmla="*/ 67 h 740"/>
              <a:gd name="T80" fmla="*/ 299 w 740"/>
              <a:gd name="T81" fmla="*/ 418 h 740"/>
              <a:gd name="T82" fmla="*/ 723 w 740"/>
              <a:gd name="T83" fmla="*/ 0 h 740"/>
              <a:gd name="T84" fmla="*/ 732 w 740"/>
              <a:gd name="T85" fmla="*/ 3 h 740"/>
              <a:gd name="T86" fmla="*/ 739 w 740"/>
              <a:gd name="T87" fmla="*/ 12 h 740"/>
              <a:gd name="T88" fmla="*/ 739 w 740"/>
              <a:gd name="T89" fmla="*/ 21 h 740"/>
              <a:gd name="T90" fmla="*/ 737 w 740"/>
              <a:gd name="T91" fmla="*/ 24 h 740"/>
              <a:gd name="T92" fmla="*/ 435 w 740"/>
              <a:gd name="T93" fmla="*/ 729 h 740"/>
              <a:gd name="T94" fmla="*/ 435 w 740"/>
              <a:gd name="T95" fmla="*/ 729 h 740"/>
              <a:gd name="T96" fmla="*/ 430 w 740"/>
              <a:gd name="T97" fmla="*/ 737 h 740"/>
              <a:gd name="T98" fmla="*/ 421 w 740"/>
              <a:gd name="T99" fmla="*/ 740 h 740"/>
              <a:gd name="T100" fmla="*/ 410 w 740"/>
              <a:gd name="T101" fmla="*/ 736 h 740"/>
              <a:gd name="T102" fmla="*/ 405 w 740"/>
              <a:gd name="T103" fmla="*/ 727 h 740"/>
              <a:gd name="T104" fmla="*/ 290 w 740"/>
              <a:gd name="T105" fmla="*/ 449 h 740"/>
              <a:gd name="T106" fmla="*/ 12 w 740"/>
              <a:gd name="T107" fmla="*/ 335 h 740"/>
              <a:gd name="T108" fmla="*/ 4 w 740"/>
              <a:gd name="T109" fmla="*/ 329 h 740"/>
              <a:gd name="T110" fmla="*/ 0 w 740"/>
              <a:gd name="T111" fmla="*/ 320 h 740"/>
              <a:gd name="T112" fmla="*/ 3 w 740"/>
              <a:gd name="T113" fmla="*/ 311 h 740"/>
              <a:gd name="T114" fmla="*/ 10 w 740"/>
              <a:gd name="T115" fmla="*/ 304 h 740"/>
              <a:gd name="T116" fmla="*/ 11 w 740"/>
              <a:gd name="T117" fmla="*/ 304 h 740"/>
              <a:gd name="T118" fmla="*/ 715 w 740"/>
              <a:gd name="T119" fmla="*/ 2 h 740"/>
              <a:gd name="T120" fmla="*/ 719 w 740"/>
              <a:gd name="T121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0" h="740">
                <a:moveTo>
                  <a:pt x="269" y="554"/>
                </a:moveTo>
                <a:lnTo>
                  <a:pt x="274" y="555"/>
                </a:lnTo>
                <a:lnTo>
                  <a:pt x="279" y="558"/>
                </a:lnTo>
                <a:lnTo>
                  <a:pt x="283" y="562"/>
                </a:lnTo>
                <a:lnTo>
                  <a:pt x="284" y="566"/>
                </a:lnTo>
                <a:lnTo>
                  <a:pt x="286" y="571"/>
                </a:lnTo>
                <a:lnTo>
                  <a:pt x="286" y="576"/>
                </a:lnTo>
                <a:lnTo>
                  <a:pt x="283" y="580"/>
                </a:lnTo>
                <a:lnTo>
                  <a:pt x="281" y="583"/>
                </a:lnTo>
                <a:lnTo>
                  <a:pt x="231" y="634"/>
                </a:lnTo>
                <a:lnTo>
                  <a:pt x="227" y="637"/>
                </a:lnTo>
                <a:lnTo>
                  <a:pt x="223" y="638"/>
                </a:lnTo>
                <a:lnTo>
                  <a:pt x="219" y="639"/>
                </a:lnTo>
                <a:lnTo>
                  <a:pt x="214" y="638"/>
                </a:lnTo>
                <a:lnTo>
                  <a:pt x="209" y="635"/>
                </a:lnTo>
                <a:lnTo>
                  <a:pt x="205" y="631"/>
                </a:lnTo>
                <a:lnTo>
                  <a:pt x="203" y="627"/>
                </a:lnTo>
                <a:lnTo>
                  <a:pt x="202" y="622"/>
                </a:lnTo>
                <a:lnTo>
                  <a:pt x="202" y="617"/>
                </a:lnTo>
                <a:lnTo>
                  <a:pt x="205" y="613"/>
                </a:lnTo>
                <a:lnTo>
                  <a:pt x="207" y="610"/>
                </a:lnTo>
                <a:lnTo>
                  <a:pt x="257" y="559"/>
                </a:lnTo>
                <a:lnTo>
                  <a:pt x="261" y="557"/>
                </a:lnTo>
                <a:lnTo>
                  <a:pt x="265" y="555"/>
                </a:lnTo>
                <a:lnTo>
                  <a:pt x="269" y="554"/>
                </a:lnTo>
                <a:close/>
                <a:moveTo>
                  <a:pt x="252" y="470"/>
                </a:moveTo>
                <a:lnTo>
                  <a:pt x="257" y="472"/>
                </a:lnTo>
                <a:lnTo>
                  <a:pt x="262" y="474"/>
                </a:lnTo>
                <a:lnTo>
                  <a:pt x="266" y="477"/>
                </a:lnTo>
                <a:lnTo>
                  <a:pt x="269" y="482"/>
                </a:lnTo>
                <a:lnTo>
                  <a:pt x="269" y="487"/>
                </a:lnTo>
                <a:lnTo>
                  <a:pt x="269" y="491"/>
                </a:lnTo>
                <a:lnTo>
                  <a:pt x="266" y="496"/>
                </a:lnTo>
                <a:lnTo>
                  <a:pt x="263" y="499"/>
                </a:lnTo>
                <a:lnTo>
                  <a:pt x="96" y="667"/>
                </a:lnTo>
                <a:lnTo>
                  <a:pt x="93" y="669"/>
                </a:lnTo>
                <a:lnTo>
                  <a:pt x="88" y="672"/>
                </a:lnTo>
                <a:lnTo>
                  <a:pt x="84" y="672"/>
                </a:lnTo>
                <a:lnTo>
                  <a:pt x="79" y="672"/>
                </a:lnTo>
                <a:lnTo>
                  <a:pt x="74" y="669"/>
                </a:lnTo>
                <a:lnTo>
                  <a:pt x="71" y="665"/>
                </a:lnTo>
                <a:lnTo>
                  <a:pt x="68" y="660"/>
                </a:lnTo>
                <a:lnTo>
                  <a:pt x="67" y="655"/>
                </a:lnTo>
                <a:lnTo>
                  <a:pt x="68" y="651"/>
                </a:lnTo>
                <a:lnTo>
                  <a:pt x="70" y="647"/>
                </a:lnTo>
                <a:lnTo>
                  <a:pt x="72" y="643"/>
                </a:lnTo>
                <a:lnTo>
                  <a:pt x="240" y="476"/>
                </a:lnTo>
                <a:lnTo>
                  <a:pt x="244" y="473"/>
                </a:lnTo>
                <a:lnTo>
                  <a:pt x="248" y="472"/>
                </a:lnTo>
                <a:lnTo>
                  <a:pt x="252" y="470"/>
                </a:lnTo>
                <a:close/>
                <a:moveTo>
                  <a:pt x="168" y="453"/>
                </a:moveTo>
                <a:lnTo>
                  <a:pt x="173" y="455"/>
                </a:lnTo>
                <a:lnTo>
                  <a:pt x="178" y="457"/>
                </a:lnTo>
                <a:lnTo>
                  <a:pt x="182" y="461"/>
                </a:lnTo>
                <a:lnTo>
                  <a:pt x="184" y="465"/>
                </a:lnTo>
                <a:lnTo>
                  <a:pt x="185" y="470"/>
                </a:lnTo>
                <a:lnTo>
                  <a:pt x="185" y="476"/>
                </a:lnTo>
                <a:lnTo>
                  <a:pt x="182" y="479"/>
                </a:lnTo>
                <a:lnTo>
                  <a:pt x="180" y="482"/>
                </a:lnTo>
                <a:lnTo>
                  <a:pt x="163" y="499"/>
                </a:lnTo>
                <a:lnTo>
                  <a:pt x="160" y="502"/>
                </a:lnTo>
                <a:lnTo>
                  <a:pt x="156" y="503"/>
                </a:lnTo>
                <a:lnTo>
                  <a:pt x="151" y="504"/>
                </a:lnTo>
                <a:lnTo>
                  <a:pt x="146" y="503"/>
                </a:lnTo>
                <a:lnTo>
                  <a:pt x="142" y="500"/>
                </a:lnTo>
                <a:lnTo>
                  <a:pt x="138" y="498"/>
                </a:lnTo>
                <a:lnTo>
                  <a:pt x="135" y="493"/>
                </a:lnTo>
                <a:lnTo>
                  <a:pt x="135" y="487"/>
                </a:lnTo>
                <a:lnTo>
                  <a:pt x="135" y="483"/>
                </a:lnTo>
                <a:lnTo>
                  <a:pt x="137" y="479"/>
                </a:lnTo>
                <a:lnTo>
                  <a:pt x="139" y="476"/>
                </a:lnTo>
                <a:lnTo>
                  <a:pt x="156" y="458"/>
                </a:lnTo>
                <a:lnTo>
                  <a:pt x="160" y="456"/>
                </a:lnTo>
                <a:lnTo>
                  <a:pt x="164" y="455"/>
                </a:lnTo>
                <a:lnTo>
                  <a:pt x="168" y="453"/>
                </a:lnTo>
                <a:close/>
                <a:moveTo>
                  <a:pt x="673" y="91"/>
                </a:moveTo>
                <a:lnTo>
                  <a:pt x="322" y="441"/>
                </a:lnTo>
                <a:lnTo>
                  <a:pt x="421" y="680"/>
                </a:lnTo>
                <a:lnTo>
                  <a:pt x="673" y="91"/>
                </a:lnTo>
                <a:close/>
                <a:moveTo>
                  <a:pt x="650" y="67"/>
                </a:moveTo>
                <a:lnTo>
                  <a:pt x="61" y="320"/>
                </a:lnTo>
                <a:lnTo>
                  <a:pt x="299" y="418"/>
                </a:lnTo>
                <a:lnTo>
                  <a:pt x="650" y="67"/>
                </a:lnTo>
                <a:close/>
                <a:moveTo>
                  <a:pt x="723" y="0"/>
                </a:moveTo>
                <a:lnTo>
                  <a:pt x="728" y="2"/>
                </a:lnTo>
                <a:lnTo>
                  <a:pt x="732" y="3"/>
                </a:lnTo>
                <a:lnTo>
                  <a:pt x="736" y="7"/>
                </a:lnTo>
                <a:lnTo>
                  <a:pt x="739" y="12"/>
                </a:lnTo>
                <a:lnTo>
                  <a:pt x="740" y="17"/>
                </a:lnTo>
                <a:lnTo>
                  <a:pt x="739" y="21"/>
                </a:lnTo>
                <a:lnTo>
                  <a:pt x="737" y="24"/>
                </a:lnTo>
                <a:lnTo>
                  <a:pt x="737" y="24"/>
                </a:lnTo>
                <a:lnTo>
                  <a:pt x="436" y="729"/>
                </a:lnTo>
                <a:lnTo>
                  <a:pt x="435" y="729"/>
                </a:lnTo>
                <a:lnTo>
                  <a:pt x="435" y="729"/>
                </a:lnTo>
                <a:lnTo>
                  <a:pt x="435" y="729"/>
                </a:lnTo>
                <a:lnTo>
                  <a:pt x="432" y="733"/>
                </a:lnTo>
                <a:lnTo>
                  <a:pt x="430" y="737"/>
                </a:lnTo>
                <a:lnTo>
                  <a:pt x="425" y="739"/>
                </a:lnTo>
                <a:lnTo>
                  <a:pt x="421" y="740"/>
                </a:lnTo>
                <a:lnTo>
                  <a:pt x="415" y="739"/>
                </a:lnTo>
                <a:lnTo>
                  <a:pt x="410" y="736"/>
                </a:lnTo>
                <a:lnTo>
                  <a:pt x="406" y="732"/>
                </a:lnTo>
                <a:lnTo>
                  <a:pt x="405" y="727"/>
                </a:lnTo>
                <a:lnTo>
                  <a:pt x="404" y="727"/>
                </a:lnTo>
                <a:lnTo>
                  <a:pt x="290" y="449"/>
                </a:lnTo>
                <a:lnTo>
                  <a:pt x="12" y="335"/>
                </a:lnTo>
                <a:lnTo>
                  <a:pt x="12" y="335"/>
                </a:lnTo>
                <a:lnTo>
                  <a:pt x="7" y="333"/>
                </a:lnTo>
                <a:lnTo>
                  <a:pt x="4" y="329"/>
                </a:lnTo>
                <a:lnTo>
                  <a:pt x="2" y="325"/>
                </a:lnTo>
                <a:lnTo>
                  <a:pt x="0" y="320"/>
                </a:lnTo>
                <a:lnTo>
                  <a:pt x="0" y="314"/>
                </a:lnTo>
                <a:lnTo>
                  <a:pt x="3" y="311"/>
                </a:lnTo>
                <a:lnTo>
                  <a:pt x="6" y="307"/>
                </a:lnTo>
                <a:lnTo>
                  <a:pt x="10" y="304"/>
                </a:lnTo>
                <a:lnTo>
                  <a:pt x="10" y="304"/>
                </a:lnTo>
                <a:lnTo>
                  <a:pt x="11" y="304"/>
                </a:lnTo>
                <a:lnTo>
                  <a:pt x="11" y="304"/>
                </a:lnTo>
                <a:lnTo>
                  <a:pt x="715" y="2"/>
                </a:lnTo>
                <a:lnTo>
                  <a:pt x="715" y="2"/>
                </a:lnTo>
                <a:lnTo>
                  <a:pt x="719" y="0"/>
                </a:lnTo>
                <a:lnTo>
                  <a:pt x="72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50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/>
          <p:cNvSpPr>
            <a:spLocks noEditPoints="1"/>
          </p:cNvSpPr>
          <p:nvPr/>
        </p:nvSpPr>
        <p:spPr bwMode="auto">
          <a:xfrm>
            <a:off x="8924026" y="8211907"/>
            <a:ext cx="385074" cy="315016"/>
          </a:xfrm>
          <a:custGeom>
            <a:avLst/>
            <a:gdLst>
              <a:gd name="T0" fmla="*/ 707 w 819"/>
              <a:gd name="T1" fmla="*/ 107 h 670"/>
              <a:gd name="T2" fmla="*/ 733 w 819"/>
              <a:gd name="T3" fmla="*/ 246 h 670"/>
              <a:gd name="T4" fmla="*/ 721 w 819"/>
              <a:gd name="T5" fmla="*/ 326 h 670"/>
              <a:gd name="T6" fmla="*/ 700 w 819"/>
              <a:gd name="T7" fmla="*/ 420 h 670"/>
              <a:gd name="T8" fmla="*/ 741 w 819"/>
              <a:gd name="T9" fmla="*/ 465 h 670"/>
              <a:gd name="T10" fmla="*/ 817 w 819"/>
              <a:gd name="T11" fmla="*/ 551 h 670"/>
              <a:gd name="T12" fmla="*/ 816 w 819"/>
              <a:gd name="T13" fmla="*/ 589 h 670"/>
              <a:gd name="T14" fmla="*/ 700 w 819"/>
              <a:gd name="T15" fmla="*/ 558 h 670"/>
              <a:gd name="T16" fmla="*/ 717 w 819"/>
              <a:gd name="T17" fmla="*/ 496 h 670"/>
              <a:gd name="T18" fmla="*/ 662 w 819"/>
              <a:gd name="T19" fmla="*/ 376 h 670"/>
              <a:gd name="T20" fmla="*/ 691 w 819"/>
              <a:gd name="T21" fmla="*/ 304 h 670"/>
              <a:gd name="T22" fmla="*/ 698 w 819"/>
              <a:gd name="T23" fmla="*/ 233 h 670"/>
              <a:gd name="T24" fmla="*/ 685 w 819"/>
              <a:gd name="T25" fmla="*/ 137 h 670"/>
              <a:gd name="T26" fmla="*/ 630 w 819"/>
              <a:gd name="T27" fmla="*/ 113 h 670"/>
              <a:gd name="T28" fmla="*/ 615 w 819"/>
              <a:gd name="T29" fmla="*/ 75 h 670"/>
              <a:gd name="T30" fmla="*/ 228 w 819"/>
              <a:gd name="T31" fmla="*/ 116 h 670"/>
              <a:gd name="T32" fmla="*/ 157 w 819"/>
              <a:gd name="T33" fmla="*/ 124 h 670"/>
              <a:gd name="T34" fmla="*/ 113 w 819"/>
              <a:gd name="T35" fmla="*/ 190 h 670"/>
              <a:gd name="T36" fmla="*/ 127 w 819"/>
              <a:gd name="T37" fmla="*/ 284 h 670"/>
              <a:gd name="T38" fmla="*/ 142 w 819"/>
              <a:gd name="T39" fmla="*/ 323 h 670"/>
              <a:gd name="T40" fmla="*/ 139 w 819"/>
              <a:gd name="T41" fmla="*/ 466 h 670"/>
              <a:gd name="T42" fmla="*/ 53 w 819"/>
              <a:gd name="T43" fmla="*/ 525 h 670"/>
              <a:gd name="T44" fmla="*/ 13 w 819"/>
              <a:gd name="T45" fmla="*/ 594 h 670"/>
              <a:gd name="T46" fmla="*/ 0 w 819"/>
              <a:gd name="T47" fmla="*/ 579 h 670"/>
              <a:gd name="T48" fmla="*/ 40 w 819"/>
              <a:gd name="T49" fmla="*/ 486 h 670"/>
              <a:gd name="T50" fmla="*/ 100 w 819"/>
              <a:gd name="T51" fmla="*/ 454 h 670"/>
              <a:gd name="T52" fmla="*/ 113 w 819"/>
              <a:gd name="T53" fmla="*/ 349 h 670"/>
              <a:gd name="T54" fmla="*/ 89 w 819"/>
              <a:gd name="T55" fmla="*/ 300 h 670"/>
              <a:gd name="T56" fmla="*/ 81 w 819"/>
              <a:gd name="T57" fmla="*/ 161 h 670"/>
              <a:gd name="T58" fmla="*/ 168 w 819"/>
              <a:gd name="T59" fmla="*/ 80 h 670"/>
              <a:gd name="T60" fmla="*/ 375 w 819"/>
              <a:gd name="T61" fmla="*/ 51 h 670"/>
              <a:gd name="T62" fmla="*/ 299 w 819"/>
              <a:gd name="T63" fmla="*/ 145 h 670"/>
              <a:gd name="T64" fmla="*/ 322 w 819"/>
              <a:gd name="T65" fmla="*/ 238 h 670"/>
              <a:gd name="T66" fmla="*/ 320 w 819"/>
              <a:gd name="T67" fmla="*/ 300 h 670"/>
              <a:gd name="T68" fmla="*/ 351 w 819"/>
              <a:gd name="T69" fmla="*/ 346 h 670"/>
              <a:gd name="T70" fmla="*/ 331 w 819"/>
              <a:gd name="T71" fmla="*/ 507 h 670"/>
              <a:gd name="T72" fmla="*/ 232 w 819"/>
              <a:gd name="T73" fmla="*/ 559 h 670"/>
              <a:gd name="T74" fmla="*/ 644 w 819"/>
              <a:gd name="T75" fmla="*/ 613 h 670"/>
              <a:gd name="T76" fmla="*/ 547 w 819"/>
              <a:gd name="T77" fmla="*/ 542 h 670"/>
              <a:gd name="T78" fmla="*/ 457 w 819"/>
              <a:gd name="T79" fmla="*/ 448 h 670"/>
              <a:gd name="T80" fmla="*/ 495 w 819"/>
              <a:gd name="T81" fmla="*/ 306 h 670"/>
              <a:gd name="T82" fmla="*/ 504 w 819"/>
              <a:gd name="T83" fmla="*/ 289 h 670"/>
              <a:gd name="T84" fmla="*/ 516 w 819"/>
              <a:gd name="T85" fmla="*/ 203 h 670"/>
              <a:gd name="T86" fmla="*/ 488 w 819"/>
              <a:gd name="T87" fmla="*/ 67 h 670"/>
              <a:gd name="T88" fmla="*/ 450 w 819"/>
              <a:gd name="T89" fmla="*/ 1 h 670"/>
              <a:gd name="T90" fmla="*/ 551 w 819"/>
              <a:gd name="T91" fmla="*/ 119 h 670"/>
              <a:gd name="T92" fmla="*/ 542 w 819"/>
              <a:gd name="T93" fmla="*/ 285 h 670"/>
              <a:gd name="T94" fmla="*/ 517 w 819"/>
              <a:gd name="T95" fmla="*/ 338 h 670"/>
              <a:gd name="T96" fmla="*/ 500 w 819"/>
              <a:gd name="T97" fmla="*/ 459 h 670"/>
              <a:gd name="T98" fmla="*/ 558 w 819"/>
              <a:gd name="T99" fmla="*/ 507 h 670"/>
              <a:gd name="T100" fmla="*/ 669 w 819"/>
              <a:gd name="T101" fmla="*/ 579 h 670"/>
              <a:gd name="T102" fmla="*/ 687 w 819"/>
              <a:gd name="T103" fmla="*/ 658 h 670"/>
              <a:gd name="T104" fmla="*/ 149 w 819"/>
              <a:gd name="T105" fmla="*/ 670 h 670"/>
              <a:gd name="T106" fmla="*/ 131 w 819"/>
              <a:gd name="T107" fmla="*/ 656 h 670"/>
              <a:gd name="T108" fmla="*/ 164 w 819"/>
              <a:gd name="T109" fmla="*/ 562 h 670"/>
              <a:gd name="T110" fmla="*/ 263 w 819"/>
              <a:gd name="T111" fmla="*/ 505 h 670"/>
              <a:gd name="T112" fmla="*/ 326 w 819"/>
              <a:gd name="T113" fmla="*/ 442 h 670"/>
              <a:gd name="T114" fmla="*/ 296 w 819"/>
              <a:gd name="T115" fmla="*/ 330 h 670"/>
              <a:gd name="T116" fmla="*/ 280 w 819"/>
              <a:gd name="T117" fmla="*/ 264 h 670"/>
              <a:gd name="T118" fmla="*/ 269 w 819"/>
              <a:gd name="T119" fmla="*/ 110 h 670"/>
              <a:gd name="T120" fmla="*/ 367 w 819"/>
              <a:gd name="T121" fmla="*/ 13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19" h="670">
                <a:moveTo>
                  <a:pt x="615" y="75"/>
                </a:moveTo>
                <a:lnTo>
                  <a:pt x="635" y="76"/>
                </a:lnTo>
                <a:lnTo>
                  <a:pt x="652" y="80"/>
                </a:lnTo>
                <a:lnTo>
                  <a:pt x="668" y="85"/>
                </a:lnTo>
                <a:lnTo>
                  <a:pt x="678" y="90"/>
                </a:lnTo>
                <a:lnTo>
                  <a:pt x="694" y="98"/>
                </a:lnTo>
                <a:lnTo>
                  <a:pt x="707" y="107"/>
                </a:lnTo>
                <a:lnTo>
                  <a:pt x="717" y="119"/>
                </a:lnTo>
                <a:lnTo>
                  <a:pt x="728" y="137"/>
                </a:lnTo>
                <a:lnTo>
                  <a:pt x="738" y="161"/>
                </a:lnTo>
                <a:lnTo>
                  <a:pt x="745" y="183"/>
                </a:lnTo>
                <a:lnTo>
                  <a:pt x="744" y="207"/>
                </a:lnTo>
                <a:lnTo>
                  <a:pt x="740" y="228"/>
                </a:lnTo>
                <a:lnTo>
                  <a:pt x="733" y="246"/>
                </a:lnTo>
                <a:lnTo>
                  <a:pt x="727" y="262"/>
                </a:lnTo>
                <a:lnTo>
                  <a:pt x="729" y="283"/>
                </a:lnTo>
                <a:lnTo>
                  <a:pt x="730" y="300"/>
                </a:lnTo>
                <a:lnTo>
                  <a:pt x="728" y="311"/>
                </a:lnTo>
                <a:lnTo>
                  <a:pt x="725" y="319"/>
                </a:lnTo>
                <a:lnTo>
                  <a:pt x="723" y="325"/>
                </a:lnTo>
                <a:lnTo>
                  <a:pt x="721" y="326"/>
                </a:lnTo>
                <a:lnTo>
                  <a:pt x="717" y="332"/>
                </a:lnTo>
                <a:lnTo>
                  <a:pt x="712" y="340"/>
                </a:lnTo>
                <a:lnTo>
                  <a:pt x="707" y="349"/>
                </a:lnTo>
                <a:lnTo>
                  <a:pt x="703" y="364"/>
                </a:lnTo>
                <a:lnTo>
                  <a:pt x="700" y="380"/>
                </a:lnTo>
                <a:lnTo>
                  <a:pt x="699" y="402"/>
                </a:lnTo>
                <a:lnTo>
                  <a:pt x="700" y="420"/>
                </a:lnTo>
                <a:lnTo>
                  <a:pt x="706" y="435"/>
                </a:lnTo>
                <a:lnTo>
                  <a:pt x="712" y="445"/>
                </a:lnTo>
                <a:lnTo>
                  <a:pt x="720" y="454"/>
                </a:lnTo>
                <a:lnTo>
                  <a:pt x="727" y="459"/>
                </a:lnTo>
                <a:lnTo>
                  <a:pt x="734" y="463"/>
                </a:lnTo>
                <a:lnTo>
                  <a:pt x="738" y="465"/>
                </a:lnTo>
                <a:lnTo>
                  <a:pt x="741" y="465"/>
                </a:lnTo>
                <a:lnTo>
                  <a:pt x="754" y="470"/>
                </a:lnTo>
                <a:lnTo>
                  <a:pt x="767" y="478"/>
                </a:lnTo>
                <a:lnTo>
                  <a:pt x="780" y="486"/>
                </a:lnTo>
                <a:lnTo>
                  <a:pt x="792" y="497"/>
                </a:lnTo>
                <a:lnTo>
                  <a:pt x="804" y="512"/>
                </a:lnTo>
                <a:lnTo>
                  <a:pt x="812" y="530"/>
                </a:lnTo>
                <a:lnTo>
                  <a:pt x="817" y="551"/>
                </a:lnTo>
                <a:lnTo>
                  <a:pt x="819" y="577"/>
                </a:lnTo>
                <a:lnTo>
                  <a:pt x="819" y="577"/>
                </a:lnTo>
                <a:lnTo>
                  <a:pt x="819" y="579"/>
                </a:lnTo>
                <a:lnTo>
                  <a:pt x="819" y="581"/>
                </a:lnTo>
                <a:lnTo>
                  <a:pt x="818" y="584"/>
                </a:lnTo>
                <a:lnTo>
                  <a:pt x="817" y="586"/>
                </a:lnTo>
                <a:lnTo>
                  <a:pt x="816" y="589"/>
                </a:lnTo>
                <a:lnTo>
                  <a:pt x="813" y="592"/>
                </a:lnTo>
                <a:lnTo>
                  <a:pt x="810" y="593"/>
                </a:lnTo>
                <a:lnTo>
                  <a:pt x="806" y="594"/>
                </a:lnTo>
                <a:lnTo>
                  <a:pt x="801" y="596"/>
                </a:lnTo>
                <a:lnTo>
                  <a:pt x="717" y="596"/>
                </a:lnTo>
                <a:lnTo>
                  <a:pt x="710" y="576"/>
                </a:lnTo>
                <a:lnTo>
                  <a:pt x="700" y="558"/>
                </a:lnTo>
                <a:lnTo>
                  <a:pt x="780" y="558"/>
                </a:lnTo>
                <a:lnTo>
                  <a:pt x="776" y="539"/>
                </a:lnTo>
                <a:lnTo>
                  <a:pt x="767" y="525"/>
                </a:lnTo>
                <a:lnTo>
                  <a:pt x="757" y="514"/>
                </a:lnTo>
                <a:lnTo>
                  <a:pt x="744" y="507"/>
                </a:lnTo>
                <a:lnTo>
                  <a:pt x="729" y="501"/>
                </a:lnTo>
                <a:lnTo>
                  <a:pt x="717" y="496"/>
                </a:lnTo>
                <a:lnTo>
                  <a:pt x="706" y="490"/>
                </a:lnTo>
                <a:lnTo>
                  <a:pt x="693" y="479"/>
                </a:lnTo>
                <a:lnTo>
                  <a:pt x="681" y="466"/>
                </a:lnTo>
                <a:lnTo>
                  <a:pt x="670" y="448"/>
                </a:lnTo>
                <a:lnTo>
                  <a:pt x="664" y="427"/>
                </a:lnTo>
                <a:lnTo>
                  <a:pt x="661" y="402"/>
                </a:lnTo>
                <a:lnTo>
                  <a:pt x="662" y="376"/>
                </a:lnTo>
                <a:lnTo>
                  <a:pt x="666" y="355"/>
                </a:lnTo>
                <a:lnTo>
                  <a:pt x="672" y="336"/>
                </a:lnTo>
                <a:lnTo>
                  <a:pt x="678" y="323"/>
                </a:lnTo>
                <a:lnTo>
                  <a:pt x="685" y="313"/>
                </a:lnTo>
                <a:lnTo>
                  <a:pt x="690" y="305"/>
                </a:lnTo>
                <a:lnTo>
                  <a:pt x="691" y="304"/>
                </a:lnTo>
                <a:lnTo>
                  <a:pt x="691" y="304"/>
                </a:lnTo>
                <a:lnTo>
                  <a:pt x="693" y="300"/>
                </a:lnTo>
                <a:lnTo>
                  <a:pt x="693" y="293"/>
                </a:lnTo>
                <a:lnTo>
                  <a:pt x="693" y="284"/>
                </a:lnTo>
                <a:lnTo>
                  <a:pt x="690" y="270"/>
                </a:lnTo>
                <a:lnTo>
                  <a:pt x="689" y="258"/>
                </a:lnTo>
                <a:lnTo>
                  <a:pt x="693" y="245"/>
                </a:lnTo>
                <a:lnTo>
                  <a:pt x="698" y="233"/>
                </a:lnTo>
                <a:lnTo>
                  <a:pt x="703" y="220"/>
                </a:lnTo>
                <a:lnTo>
                  <a:pt x="707" y="204"/>
                </a:lnTo>
                <a:lnTo>
                  <a:pt x="707" y="190"/>
                </a:lnTo>
                <a:lnTo>
                  <a:pt x="704" y="174"/>
                </a:lnTo>
                <a:lnTo>
                  <a:pt x="696" y="157"/>
                </a:lnTo>
                <a:lnTo>
                  <a:pt x="690" y="145"/>
                </a:lnTo>
                <a:lnTo>
                  <a:pt x="685" y="137"/>
                </a:lnTo>
                <a:lnTo>
                  <a:pt x="678" y="132"/>
                </a:lnTo>
                <a:lnTo>
                  <a:pt x="672" y="128"/>
                </a:lnTo>
                <a:lnTo>
                  <a:pt x="662" y="124"/>
                </a:lnTo>
                <a:lnTo>
                  <a:pt x="657" y="122"/>
                </a:lnTo>
                <a:lnTo>
                  <a:pt x="652" y="118"/>
                </a:lnTo>
                <a:lnTo>
                  <a:pt x="641" y="115"/>
                </a:lnTo>
                <a:lnTo>
                  <a:pt x="630" y="113"/>
                </a:lnTo>
                <a:lnTo>
                  <a:pt x="615" y="111"/>
                </a:lnTo>
                <a:lnTo>
                  <a:pt x="601" y="113"/>
                </a:lnTo>
                <a:lnTo>
                  <a:pt x="590" y="116"/>
                </a:lnTo>
                <a:lnTo>
                  <a:pt x="589" y="118"/>
                </a:lnTo>
                <a:lnTo>
                  <a:pt x="577" y="81"/>
                </a:lnTo>
                <a:lnTo>
                  <a:pt x="596" y="76"/>
                </a:lnTo>
                <a:lnTo>
                  <a:pt x="615" y="75"/>
                </a:lnTo>
                <a:close/>
                <a:moveTo>
                  <a:pt x="204" y="75"/>
                </a:moveTo>
                <a:lnTo>
                  <a:pt x="223" y="76"/>
                </a:lnTo>
                <a:lnTo>
                  <a:pt x="241" y="81"/>
                </a:lnTo>
                <a:lnTo>
                  <a:pt x="237" y="89"/>
                </a:lnTo>
                <a:lnTo>
                  <a:pt x="235" y="97"/>
                </a:lnTo>
                <a:lnTo>
                  <a:pt x="231" y="106"/>
                </a:lnTo>
                <a:lnTo>
                  <a:pt x="228" y="116"/>
                </a:lnTo>
                <a:lnTo>
                  <a:pt x="218" y="113"/>
                </a:lnTo>
                <a:lnTo>
                  <a:pt x="204" y="111"/>
                </a:lnTo>
                <a:lnTo>
                  <a:pt x="190" y="113"/>
                </a:lnTo>
                <a:lnTo>
                  <a:pt x="178" y="115"/>
                </a:lnTo>
                <a:lnTo>
                  <a:pt x="168" y="118"/>
                </a:lnTo>
                <a:lnTo>
                  <a:pt x="163" y="122"/>
                </a:lnTo>
                <a:lnTo>
                  <a:pt x="157" y="124"/>
                </a:lnTo>
                <a:lnTo>
                  <a:pt x="148" y="128"/>
                </a:lnTo>
                <a:lnTo>
                  <a:pt x="142" y="132"/>
                </a:lnTo>
                <a:lnTo>
                  <a:pt x="135" y="137"/>
                </a:lnTo>
                <a:lnTo>
                  <a:pt x="130" y="145"/>
                </a:lnTo>
                <a:lnTo>
                  <a:pt x="123" y="157"/>
                </a:lnTo>
                <a:lnTo>
                  <a:pt x="115" y="174"/>
                </a:lnTo>
                <a:lnTo>
                  <a:pt x="113" y="190"/>
                </a:lnTo>
                <a:lnTo>
                  <a:pt x="113" y="204"/>
                </a:lnTo>
                <a:lnTo>
                  <a:pt x="117" y="220"/>
                </a:lnTo>
                <a:lnTo>
                  <a:pt x="122" y="233"/>
                </a:lnTo>
                <a:lnTo>
                  <a:pt x="127" y="245"/>
                </a:lnTo>
                <a:lnTo>
                  <a:pt x="131" y="258"/>
                </a:lnTo>
                <a:lnTo>
                  <a:pt x="130" y="270"/>
                </a:lnTo>
                <a:lnTo>
                  <a:pt x="127" y="284"/>
                </a:lnTo>
                <a:lnTo>
                  <a:pt x="127" y="293"/>
                </a:lnTo>
                <a:lnTo>
                  <a:pt x="127" y="300"/>
                </a:lnTo>
                <a:lnTo>
                  <a:pt x="129" y="304"/>
                </a:lnTo>
                <a:lnTo>
                  <a:pt x="129" y="304"/>
                </a:lnTo>
                <a:lnTo>
                  <a:pt x="130" y="305"/>
                </a:lnTo>
                <a:lnTo>
                  <a:pt x="135" y="313"/>
                </a:lnTo>
                <a:lnTo>
                  <a:pt x="142" y="323"/>
                </a:lnTo>
                <a:lnTo>
                  <a:pt x="148" y="336"/>
                </a:lnTo>
                <a:lnTo>
                  <a:pt x="153" y="355"/>
                </a:lnTo>
                <a:lnTo>
                  <a:pt x="157" y="376"/>
                </a:lnTo>
                <a:lnTo>
                  <a:pt x="159" y="402"/>
                </a:lnTo>
                <a:lnTo>
                  <a:pt x="156" y="427"/>
                </a:lnTo>
                <a:lnTo>
                  <a:pt x="149" y="448"/>
                </a:lnTo>
                <a:lnTo>
                  <a:pt x="139" y="466"/>
                </a:lnTo>
                <a:lnTo>
                  <a:pt x="127" y="479"/>
                </a:lnTo>
                <a:lnTo>
                  <a:pt x="114" y="490"/>
                </a:lnTo>
                <a:lnTo>
                  <a:pt x="102" y="496"/>
                </a:lnTo>
                <a:lnTo>
                  <a:pt x="91" y="501"/>
                </a:lnTo>
                <a:lnTo>
                  <a:pt x="76" y="507"/>
                </a:lnTo>
                <a:lnTo>
                  <a:pt x="63" y="514"/>
                </a:lnTo>
                <a:lnTo>
                  <a:pt x="53" y="525"/>
                </a:lnTo>
                <a:lnTo>
                  <a:pt x="43" y="539"/>
                </a:lnTo>
                <a:lnTo>
                  <a:pt x="40" y="558"/>
                </a:lnTo>
                <a:lnTo>
                  <a:pt x="119" y="558"/>
                </a:lnTo>
                <a:lnTo>
                  <a:pt x="110" y="576"/>
                </a:lnTo>
                <a:lnTo>
                  <a:pt x="102" y="596"/>
                </a:lnTo>
                <a:lnTo>
                  <a:pt x="19" y="596"/>
                </a:lnTo>
                <a:lnTo>
                  <a:pt x="13" y="594"/>
                </a:lnTo>
                <a:lnTo>
                  <a:pt x="9" y="593"/>
                </a:lnTo>
                <a:lnTo>
                  <a:pt x="7" y="592"/>
                </a:lnTo>
                <a:lnTo>
                  <a:pt x="4" y="589"/>
                </a:lnTo>
                <a:lnTo>
                  <a:pt x="3" y="586"/>
                </a:lnTo>
                <a:lnTo>
                  <a:pt x="2" y="584"/>
                </a:lnTo>
                <a:lnTo>
                  <a:pt x="0" y="581"/>
                </a:lnTo>
                <a:lnTo>
                  <a:pt x="0" y="579"/>
                </a:lnTo>
                <a:lnTo>
                  <a:pt x="0" y="577"/>
                </a:lnTo>
                <a:lnTo>
                  <a:pt x="0" y="577"/>
                </a:lnTo>
                <a:lnTo>
                  <a:pt x="3" y="551"/>
                </a:lnTo>
                <a:lnTo>
                  <a:pt x="8" y="530"/>
                </a:lnTo>
                <a:lnTo>
                  <a:pt x="16" y="512"/>
                </a:lnTo>
                <a:lnTo>
                  <a:pt x="28" y="497"/>
                </a:lnTo>
                <a:lnTo>
                  <a:pt x="40" y="486"/>
                </a:lnTo>
                <a:lnTo>
                  <a:pt x="53" y="478"/>
                </a:lnTo>
                <a:lnTo>
                  <a:pt x="66" y="470"/>
                </a:lnTo>
                <a:lnTo>
                  <a:pt x="79" y="465"/>
                </a:lnTo>
                <a:lnTo>
                  <a:pt x="81" y="465"/>
                </a:lnTo>
                <a:lnTo>
                  <a:pt x="85" y="463"/>
                </a:lnTo>
                <a:lnTo>
                  <a:pt x="93" y="459"/>
                </a:lnTo>
                <a:lnTo>
                  <a:pt x="100" y="454"/>
                </a:lnTo>
                <a:lnTo>
                  <a:pt x="108" y="445"/>
                </a:lnTo>
                <a:lnTo>
                  <a:pt x="114" y="435"/>
                </a:lnTo>
                <a:lnTo>
                  <a:pt x="119" y="420"/>
                </a:lnTo>
                <a:lnTo>
                  <a:pt x="121" y="402"/>
                </a:lnTo>
                <a:lnTo>
                  <a:pt x="119" y="380"/>
                </a:lnTo>
                <a:lnTo>
                  <a:pt x="117" y="364"/>
                </a:lnTo>
                <a:lnTo>
                  <a:pt x="113" y="349"/>
                </a:lnTo>
                <a:lnTo>
                  <a:pt x="108" y="340"/>
                </a:lnTo>
                <a:lnTo>
                  <a:pt x="102" y="332"/>
                </a:lnTo>
                <a:lnTo>
                  <a:pt x="98" y="326"/>
                </a:lnTo>
                <a:lnTo>
                  <a:pt x="97" y="325"/>
                </a:lnTo>
                <a:lnTo>
                  <a:pt x="95" y="319"/>
                </a:lnTo>
                <a:lnTo>
                  <a:pt x="92" y="311"/>
                </a:lnTo>
                <a:lnTo>
                  <a:pt x="89" y="300"/>
                </a:lnTo>
                <a:lnTo>
                  <a:pt x="91" y="283"/>
                </a:lnTo>
                <a:lnTo>
                  <a:pt x="93" y="262"/>
                </a:lnTo>
                <a:lnTo>
                  <a:pt x="87" y="246"/>
                </a:lnTo>
                <a:lnTo>
                  <a:pt x="80" y="228"/>
                </a:lnTo>
                <a:lnTo>
                  <a:pt x="76" y="207"/>
                </a:lnTo>
                <a:lnTo>
                  <a:pt x="75" y="183"/>
                </a:lnTo>
                <a:lnTo>
                  <a:pt x="81" y="161"/>
                </a:lnTo>
                <a:lnTo>
                  <a:pt x="92" y="137"/>
                </a:lnTo>
                <a:lnTo>
                  <a:pt x="102" y="119"/>
                </a:lnTo>
                <a:lnTo>
                  <a:pt x="113" y="107"/>
                </a:lnTo>
                <a:lnTo>
                  <a:pt x="126" y="98"/>
                </a:lnTo>
                <a:lnTo>
                  <a:pt x="142" y="90"/>
                </a:lnTo>
                <a:lnTo>
                  <a:pt x="152" y="85"/>
                </a:lnTo>
                <a:lnTo>
                  <a:pt x="168" y="80"/>
                </a:lnTo>
                <a:lnTo>
                  <a:pt x="185" y="76"/>
                </a:lnTo>
                <a:lnTo>
                  <a:pt x="204" y="75"/>
                </a:lnTo>
                <a:close/>
                <a:moveTo>
                  <a:pt x="432" y="37"/>
                </a:moveTo>
                <a:lnTo>
                  <a:pt x="413" y="38"/>
                </a:lnTo>
                <a:lnTo>
                  <a:pt x="395" y="42"/>
                </a:lnTo>
                <a:lnTo>
                  <a:pt x="382" y="47"/>
                </a:lnTo>
                <a:lnTo>
                  <a:pt x="375" y="51"/>
                </a:lnTo>
                <a:lnTo>
                  <a:pt x="369" y="54"/>
                </a:lnTo>
                <a:lnTo>
                  <a:pt x="352" y="61"/>
                </a:lnTo>
                <a:lnTo>
                  <a:pt x="339" y="71"/>
                </a:lnTo>
                <a:lnTo>
                  <a:pt x="326" y="82"/>
                </a:lnTo>
                <a:lnTo>
                  <a:pt x="314" y="101"/>
                </a:lnTo>
                <a:lnTo>
                  <a:pt x="304" y="124"/>
                </a:lnTo>
                <a:lnTo>
                  <a:pt x="299" y="145"/>
                </a:lnTo>
                <a:lnTo>
                  <a:pt x="300" y="167"/>
                </a:lnTo>
                <a:lnTo>
                  <a:pt x="304" y="190"/>
                </a:lnTo>
                <a:lnTo>
                  <a:pt x="312" y="208"/>
                </a:lnTo>
                <a:lnTo>
                  <a:pt x="318" y="224"/>
                </a:lnTo>
                <a:lnTo>
                  <a:pt x="320" y="226"/>
                </a:lnTo>
                <a:lnTo>
                  <a:pt x="321" y="230"/>
                </a:lnTo>
                <a:lnTo>
                  <a:pt x="322" y="238"/>
                </a:lnTo>
                <a:lnTo>
                  <a:pt x="321" y="249"/>
                </a:lnTo>
                <a:lnTo>
                  <a:pt x="317" y="267"/>
                </a:lnTo>
                <a:lnTo>
                  <a:pt x="317" y="281"/>
                </a:lnTo>
                <a:lnTo>
                  <a:pt x="317" y="291"/>
                </a:lnTo>
                <a:lnTo>
                  <a:pt x="318" y="297"/>
                </a:lnTo>
                <a:lnTo>
                  <a:pt x="320" y="300"/>
                </a:lnTo>
                <a:lnTo>
                  <a:pt x="320" y="300"/>
                </a:lnTo>
                <a:lnTo>
                  <a:pt x="320" y="301"/>
                </a:lnTo>
                <a:lnTo>
                  <a:pt x="321" y="302"/>
                </a:lnTo>
                <a:lnTo>
                  <a:pt x="324" y="305"/>
                </a:lnTo>
                <a:lnTo>
                  <a:pt x="325" y="306"/>
                </a:lnTo>
                <a:lnTo>
                  <a:pt x="333" y="317"/>
                </a:lnTo>
                <a:lnTo>
                  <a:pt x="342" y="330"/>
                </a:lnTo>
                <a:lnTo>
                  <a:pt x="351" y="346"/>
                </a:lnTo>
                <a:lnTo>
                  <a:pt x="358" y="366"/>
                </a:lnTo>
                <a:lnTo>
                  <a:pt x="363" y="391"/>
                </a:lnTo>
                <a:lnTo>
                  <a:pt x="365" y="420"/>
                </a:lnTo>
                <a:lnTo>
                  <a:pt x="363" y="448"/>
                </a:lnTo>
                <a:lnTo>
                  <a:pt x="355" y="471"/>
                </a:lnTo>
                <a:lnTo>
                  <a:pt x="344" y="491"/>
                </a:lnTo>
                <a:lnTo>
                  <a:pt x="331" y="507"/>
                </a:lnTo>
                <a:lnTo>
                  <a:pt x="317" y="520"/>
                </a:lnTo>
                <a:lnTo>
                  <a:pt x="301" y="530"/>
                </a:lnTo>
                <a:lnTo>
                  <a:pt x="286" y="538"/>
                </a:lnTo>
                <a:lnTo>
                  <a:pt x="272" y="542"/>
                </a:lnTo>
                <a:lnTo>
                  <a:pt x="271" y="542"/>
                </a:lnTo>
                <a:lnTo>
                  <a:pt x="252" y="550"/>
                </a:lnTo>
                <a:lnTo>
                  <a:pt x="232" y="559"/>
                </a:lnTo>
                <a:lnTo>
                  <a:pt x="214" y="568"/>
                </a:lnTo>
                <a:lnTo>
                  <a:pt x="198" y="580"/>
                </a:lnTo>
                <a:lnTo>
                  <a:pt x="185" y="594"/>
                </a:lnTo>
                <a:lnTo>
                  <a:pt x="176" y="613"/>
                </a:lnTo>
                <a:lnTo>
                  <a:pt x="169" y="632"/>
                </a:lnTo>
                <a:lnTo>
                  <a:pt x="651" y="632"/>
                </a:lnTo>
                <a:lnTo>
                  <a:pt x="644" y="613"/>
                </a:lnTo>
                <a:lnTo>
                  <a:pt x="635" y="594"/>
                </a:lnTo>
                <a:lnTo>
                  <a:pt x="622" y="580"/>
                </a:lnTo>
                <a:lnTo>
                  <a:pt x="606" y="568"/>
                </a:lnTo>
                <a:lnTo>
                  <a:pt x="588" y="559"/>
                </a:lnTo>
                <a:lnTo>
                  <a:pt x="568" y="550"/>
                </a:lnTo>
                <a:lnTo>
                  <a:pt x="549" y="542"/>
                </a:lnTo>
                <a:lnTo>
                  <a:pt x="547" y="542"/>
                </a:lnTo>
                <a:lnTo>
                  <a:pt x="534" y="538"/>
                </a:lnTo>
                <a:lnTo>
                  <a:pt x="518" y="530"/>
                </a:lnTo>
                <a:lnTo>
                  <a:pt x="503" y="520"/>
                </a:lnTo>
                <a:lnTo>
                  <a:pt x="488" y="507"/>
                </a:lnTo>
                <a:lnTo>
                  <a:pt x="475" y="491"/>
                </a:lnTo>
                <a:lnTo>
                  <a:pt x="465" y="471"/>
                </a:lnTo>
                <a:lnTo>
                  <a:pt x="457" y="448"/>
                </a:lnTo>
                <a:lnTo>
                  <a:pt x="454" y="420"/>
                </a:lnTo>
                <a:lnTo>
                  <a:pt x="457" y="391"/>
                </a:lnTo>
                <a:lnTo>
                  <a:pt x="462" y="366"/>
                </a:lnTo>
                <a:lnTo>
                  <a:pt x="469" y="346"/>
                </a:lnTo>
                <a:lnTo>
                  <a:pt x="478" y="330"/>
                </a:lnTo>
                <a:lnTo>
                  <a:pt x="487" y="317"/>
                </a:lnTo>
                <a:lnTo>
                  <a:pt x="495" y="306"/>
                </a:lnTo>
                <a:lnTo>
                  <a:pt x="496" y="305"/>
                </a:lnTo>
                <a:lnTo>
                  <a:pt x="499" y="302"/>
                </a:lnTo>
                <a:lnTo>
                  <a:pt x="500" y="301"/>
                </a:lnTo>
                <a:lnTo>
                  <a:pt x="501" y="298"/>
                </a:lnTo>
                <a:lnTo>
                  <a:pt x="501" y="298"/>
                </a:lnTo>
                <a:lnTo>
                  <a:pt x="503" y="294"/>
                </a:lnTo>
                <a:lnTo>
                  <a:pt x="504" y="289"/>
                </a:lnTo>
                <a:lnTo>
                  <a:pt x="504" y="280"/>
                </a:lnTo>
                <a:lnTo>
                  <a:pt x="504" y="267"/>
                </a:lnTo>
                <a:lnTo>
                  <a:pt x="500" y="251"/>
                </a:lnTo>
                <a:lnTo>
                  <a:pt x="500" y="236"/>
                </a:lnTo>
                <a:lnTo>
                  <a:pt x="507" y="221"/>
                </a:lnTo>
                <a:lnTo>
                  <a:pt x="511" y="213"/>
                </a:lnTo>
                <a:lnTo>
                  <a:pt x="516" y="203"/>
                </a:lnTo>
                <a:lnTo>
                  <a:pt x="520" y="190"/>
                </a:lnTo>
                <a:lnTo>
                  <a:pt x="521" y="173"/>
                </a:lnTo>
                <a:lnTo>
                  <a:pt x="520" y="152"/>
                </a:lnTo>
                <a:lnTo>
                  <a:pt x="515" y="128"/>
                </a:lnTo>
                <a:lnTo>
                  <a:pt x="505" y="101"/>
                </a:lnTo>
                <a:lnTo>
                  <a:pt x="496" y="81"/>
                </a:lnTo>
                <a:lnTo>
                  <a:pt x="488" y="67"/>
                </a:lnTo>
                <a:lnTo>
                  <a:pt x="481" y="56"/>
                </a:lnTo>
                <a:lnTo>
                  <a:pt x="474" y="50"/>
                </a:lnTo>
                <a:lnTo>
                  <a:pt x="467" y="44"/>
                </a:lnTo>
                <a:lnTo>
                  <a:pt x="452" y="39"/>
                </a:lnTo>
                <a:lnTo>
                  <a:pt x="432" y="37"/>
                </a:lnTo>
                <a:close/>
                <a:moveTo>
                  <a:pt x="432" y="0"/>
                </a:moveTo>
                <a:lnTo>
                  <a:pt x="450" y="1"/>
                </a:lnTo>
                <a:lnTo>
                  <a:pt x="469" y="5"/>
                </a:lnTo>
                <a:lnTo>
                  <a:pt x="486" y="12"/>
                </a:lnTo>
                <a:lnTo>
                  <a:pt x="501" y="23"/>
                </a:lnTo>
                <a:lnTo>
                  <a:pt x="515" y="39"/>
                </a:lnTo>
                <a:lnTo>
                  <a:pt x="528" y="60"/>
                </a:lnTo>
                <a:lnTo>
                  <a:pt x="539" y="86"/>
                </a:lnTo>
                <a:lnTo>
                  <a:pt x="551" y="119"/>
                </a:lnTo>
                <a:lnTo>
                  <a:pt x="558" y="149"/>
                </a:lnTo>
                <a:lnTo>
                  <a:pt x="558" y="177"/>
                </a:lnTo>
                <a:lnTo>
                  <a:pt x="555" y="202"/>
                </a:lnTo>
                <a:lnTo>
                  <a:pt x="547" y="224"/>
                </a:lnTo>
                <a:lnTo>
                  <a:pt x="537" y="242"/>
                </a:lnTo>
                <a:lnTo>
                  <a:pt x="541" y="266"/>
                </a:lnTo>
                <a:lnTo>
                  <a:pt x="542" y="285"/>
                </a:lnTo>
                <a:lnTo>
                  <a:pt x="539" y="300"/>
                </a:lnTo>
                <a:lnTo>
                  <a:pt x="537" y="310"/>
                </a:lnTo>
                <a:lnTo>
                  <a:pt x="534" y="318"/>
                </a:lnTo>
                <a:lnTo>
                  <a:pt x="530" y="322"/>
                </a:lnTo>
                <a:lnTo>
                  <a:pt x="529" y="323"/>
                </a:lnTo>
                <a:lnTo>
                  <a:pt x="524" y="330"/>
                </a:lnTo>
                <a:lnTo>
                  <a:pt x="517" y="338"/>
                </a:lnTo>
                <a:lnTo>
                  <a:pt x="511" y="348"/>
                </a:lnTo>
                <a:lnTo>
                  <a:pt x="503" y="361"/>
                </a:lnTo>
                <a:lnTo>
                  <a:pt x="498" y="377"/>
                </a:lnTo>
                <a:lnTo>
                  <a:pt x="494" y="397"/>
                </a:lnTo>
                <a:lnTo>
                  <a:pt x="491" y="420"/>
                </a:lnTo>
                <a:lnTo>
                  <a:pt x="494" y="442"/>
                </a:lnTo>
                <a:lnTo>
                  <a:pt x="500" y="459"/>
                </a:lnTo>
                <a:lnTo>
                  <a:pt x="509" y="474"/>
                </a:lnTo>
                <a:lnTo>
                  <a:pt x="520" y="486"/>
                </a:lnTo>
                <a:lnTo>
                  <a:pt x="530" y="493"/>
                </a:lnTo>
                <a:lnTo>
                  <a:pt x="541" y="500"/>
                </a:lnTo>
                <a:lnTo>
                  <a:pt x="550" y="504"/>
                </a:lnTo>
                <a:lnTo>
                  <a:pt x="556" y="505"/>
                </a:lnTo>
                <a:lnTo>
                  <a:pt x="558" y="507"/>
                </a:lnTo>
                <a:lnTo>
                  <a:pt x="572" y="512"/>
                </a:lnTo>
                <a:lnTo>
                  <a:pt x="588" y="517"/>
                </a:lnTo>
                <a:lnTo>
                  <a:pt x="605" y="525"/>
                </a:lnTo>
                <a:lnTo>
                  <a:pt x="623" y="535"/>
                </a:lnTo>
                <a:lnTo>
                  <a:pt x="640" y="547"/>
                </a:lnTo>
                <a:lnTo>
                  <a:pt x="656" y="562"/>
                </a:lnTo>
                <a:lnTo>
                  <a:pt x="669" y="579"/>
                </a:lnTo>
                <a:lnTo>
                  <a:pt x="679" y="599"/>
                </a:lnTo>
                <a:lnTo>
                  <a:pt x="686" y="623"/>
                </a:lnTo>
                <a:lnTo>
                  <a:pt x="689" y="652"/>
                </a:lnTo>
                <a:lnTo>
                  <a:pt x="689" y="652"/>
                </a:lnTo>
                <a:lnTo>
                  <a:pt x="689" y="653"/>
                </a:lnTo>
                <a:lnTo>
                  <a:pt x="689" y="656"/>
                </a:lnTo>
                <a:lnTo>
                  <a:pt x="687" y="658"/>
                </a:lnTo>
                <a:lnTo>
                  <a:pt x="687" y="661"/>
                </a:lnTo>
                <a:lnTo>
                  <a:pt x="685" y="664"/>
                </a:lnTo>
                <a:lnTo>
                  <a:pt x="683" y="666"/>
                </a:lnTo>
                <a:lnTo>
                  <a:pt x="679" y="668"/>
                </a:lnTo>
                <a:lnTo>
                  <a:pt x="676" y="669"/>
                </a:lnTo>
                <a:lnTo>
                  <a:pt x="670" y="670"/>
                </a:lnTo>
                <a:lnTo>
                  <a:pt x="149" y="670"/>
                </a:lnTo>
                <a:lnTo>
                  <a:pt x="144" y="669"/>
                </a:lnTo>
                <a:lnTo>
                  <a:pt x="140" y="668"/>
                </a:lnTo>
                <a:lnTo>
                  <a:pt x="136" y="666"/>
                </a:lnTo>
                <a:lnTo>
                  <a:pt x="135" y="664"/>
                </a:lnTo>
                <a:lnTo>
                  <a:pt x="132" y="661"/>
                </a:lnTo>
                <a:lnTo>
                  <a:pt x="132" y="658"/>
                </a:lnTo>
                <a:lnTo>
                  <a:pt x="131" y="656"/>
                </a:lnTo>
                <a:lnTo>
                  <a:pt x="131" y="653"/>
                </a:lnTo>
                <a:lnTo>
                  <a:pt x="131" y="652"/>
                </a:lnTo>
                <a:lnTo>
                  <a:pt x="131" y="652"/>
                </a:lnTo>
                <a:lnTo>
                  <a:pt x="134" y="623"/>
                </a:lnTo>
                <a:lnTo>
                  <a:pt x="140" y="599"/>
                </a:lnTo>
                <a:lnTo>
                  <a:pt x="151" y="579"/>
                </a:lnTo>
                <a:lnTo>
                  <a:pt x="164" y="562"/>
                </a:lnTo>
                <a:lnTo>
                  <a:pt x="180" y="547"/>
                </a:lnTo>
                <a:lnTo>
                  <a:pt x="197" y="535"/>
                </a:lnTo>
                <a:lnTo>
                  <a:pt x="215" y="525"/>
                </a:lnTo>
                <a:lnTo>
                  <a:pt x="232" y="517"/>
                </a:lnTo>
                <a:lnTo>
                  <a:pt x="248" y="512"/>
                </a:lnTo>
                <a:lnTo>
                  <a:pt x="262" y="507"/>
                </a:lnTo>
                <a:lnTo>
                  <a:pt x="263" y="505"/>
                </a:lnTo>
                <a:lnTo>
                  <a:pt x="270" y="504"/>
                </a:lnTo>
                <a:lnTo>
                  <a:pt x="279" y="500"/>
                </a:lnTo>
                <a:lnTo>
                  <a:pt x="289" y="493"/>
                </a:lnTo>
                <a:lnTo>
                  <a:pt x="300" y="486"/>
                </a:lnTo>
                <a:lnTo>
                  <a:pt x="310" y="474"/>
                </a:lnTo>
                <a:lnTo>
                  <a:pt x="320" y="459"/>
                </a:lnTo>
                <a:lnTo>
                  <a:pt x="326" y="442"/>
                </a:lnTo>
                <a:lnTo>
                  <a:pt x="329" y="420"/>
                </a:lnTo>
                <a:lnTo>
                  <a:pt x="326" y="397"/>
                </a:lnTo>
                <a:lnTo>
                  <a:pt x="322" y="377"/>
                </a:lnTo>
                <a:lnTo>
                  <a:pt x="317" y="361"/>
                </a:lnTo>
                <a:lnTo>
                  <a:pt x="309" y="348"/>
                </a:lnTo>
                <a:lnTo>
                  <a:pt x="303" y="338"/>
                </a:lnTo>
                <a:lnTo>
                  <a:pt x="296" y="330"/>
                </a:lnTo>
                <a:lnTo>
                  <a:pt x="291" y="323"/>
                </a:lnTo>
                <a:lnTo>
                  <a:pt x="289" y="322"/>
                </a:lnTo>
                <a:lnTo>
                  <a:pt x="287" y="317"/>
                </a:lnTo>
                <a:lnTo>
                  <a:pt x="283" y="310"/>
                </a:lnTo>
                <a:lnTo>
                  <a:pt x="280" y="298"/>
                </a:lnTo>
                <a:lnTo>
                  <a:pt x="279" y="284"/>
                </a:lnTo>
                <a:lnTo>
                  <a:pt x="280" y="264"/>
                </a:lnTo>
                <a:lnTo>
                  <a:pt x="284" y="241"/>
                </a:lnTo>
                <a:lnTo>
                  <a:pt x="278" y="225"/>
                </a:lnTo>
                <a:lnTo>
                  <a:pt x="271" y="205"/>
                </a:lnTo>
                <a:lnTo>
                  <a:pt x="265" y="183"/>
                </a:lnTo>
                <a:lnTo>
                  <a:pt x="261" y="160"/>
                </a:lnTo>
                <a:lnTo>
                  <a:pt x="262" y="135"/>
                </a:lnTo>
                <a:lnTo>
                  <a:pt x="269" y="110"/>
                </a:lnTo>
                <a:lnTo>
                  <a:pt x="280" y="85"/>
                </a:lnTo>
                <a:lnTo>
                  <a:pt x="293" y="64"/>
                </a:lnTo>
                <a:lnTo>
                  <a:pt x="307" y="50"/>
                </a:lnTo>
                <a:lnTo>
                  <a:pt x="321" y="38"/>
                </a:lnTo>
                <a:lnTo>
                  <a:pt x="337" y="29"/>
                </a:lnTo>
                <a:lnTo>
                  <a:pt x="355" y="20"/>
                </a:lnTo>
                <a:lnTo>
                  <a:pt x="367" y="13"/>
                </a:lnTo>
                <a:lnTo>
                  <a:pt x="386" y="6"/>
                </a:lnTo>
                <a:lnTo>
                  <a:pt x="409" y="1"/>
                </a:lnTo>
                <a:lnTo>
                  <a:pt x="43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8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/>
          <p:cNvSpPr/>
          <p:nvPr/>
        </p:nvSpPr>
        <p:spPr>
          <a:xfrm>
            <a:off x="104172" y="1594555"/>
            <a:ext cx="6054760" cy="786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s-ES" altLang="zh-CN" sz="3200" dirty="0">
                <a:solidFill>
                  <a:schemeClr val="accent1"/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EU </a:t>
            </a:r>
            <a:r>
              <a:rPr lang="es-ES" altLang="zh-CN" sz="3200" dirty="0" err="1">
                <a:solidFill>
                  <a:schemeClr val="accent1"/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Youth</a:t>
            </a:r>
            <a:r>
              <a:rPr lang="es-ES" altLang="zh-CN" sz="3200" dirty="0">
                <a:solidFill>
                  <a:schemeClr val="accent1"/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s-ES" altLang="zh-CN" sz="3200" dirty="0" err="1">
                <a:solidFill>
                  <a:schemeClr val="accent1"/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Strategy</a:t>
            </a:r>
            <a:r>
              <a:rPr lang="es-ES" altLang="zh-CN" sz="3200" dirty="0">
                <a:solidFill>
                  <a:schemeClr val="accent1"/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s-ES" altLang="zh-CN" sz="3200" dirty="0" smtClean="0">
                <a:solidFill>
                  <a:schemeClr val="accent1"/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2019-2027</a:t>
            </a:r>
            <a:endParaRPr lang="en-US" altLang="zh-CN" sz="3200" dirty="0" smtClean="0">
              <a:solidFill>
                <a:schemeClr val="accent1"/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zh-CN" sz="3600" dirty="0"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Fostering the participation of young people in civic and democratic life;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zh-CN" sz="3600" dirty="0"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Connecting young people across the European Union and beyond to foster voluntary engagement, learning mobility, solidarity and intercultural understanding</a:t>
            </a:r>
            <a:r>
              <a:rPr lang="en-GB" altLang="zh-CN" sz="3600" dirty="0" smtClean="0"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;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zh-CN" sz="3600" dirty="0"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Supporting youth empowerment through quality, innovation and the recognition of youth work.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endParaRPr lang="es-ES" altLang="zh-CN" sz="1200" dirty="0">
              <a:solidFill>
                <a:schemeClr val="bg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Rectangle 8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/>
          <p:cNvSpPr/>
          <p:nvPr/>
        </p:nvSpPr>
        <p:spPr>
          <a:xfrm>
            <a:off x="12067918" y="1732239"/>
            <a:ext cx="6011737" cy="812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3200" dirty="0">
                <a:solidFill>
                  <a:schemeClr val="accent1"/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Erasmus+ </a:t>
            </a:r>
            <a:r>
              <a:rPr lang="en-US" altLang="zh-CN" sz="3200" dirty="0" smtClean="0">
                <a:solidFill>
                  <a:schemeClr val="accent1"/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2021-2027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zh-CN" sz="3600" dirty="0"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Reduce unemployment, especially among young </a:t>
            </a:r>
            <a:r>
              <a:rPr lang="en-GB" altLang="zh-CN" sz="3600" dirty="0" smtClean="0"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people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zh-CN" sz="3600" dirty="0"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Encourage young people to take part in European democracy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zh-CN" sz="3600" dirty="0"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Reduce early school </a:t>
            </a:r>
            <a:r>
              <a:rPr lang="en-GB" altLang="zh-CN" sz="3600" dirty="0" smtClean="0"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leaving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zh-CN" sz="3600" dirty="0"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Promote cooperation and mobility with the EU's partner </a:t>
            </a:r>
            <a:r>
              <a:rPr lang="en-GB" altLang="zh-CN" sz="3600" dirty="0" smtClean="0"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countries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zh-CN" sz="3600" dirty="0"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Promote a European identity with the travel experience Discover EU</a:t>
            </a:r>
            <a:r>
              <a:rPr lang="en-GB" altLang="zh-CN" sz="3600" dirty="0" smtClean="0"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GB" altLang="zh-CN" sz="1800" dirty="0">
              <a:latin typeface="Agency FB" panose="020B0503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2425" y="32603"/>
            <a:ext cx="73631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en-US" altLang="zh-CN" sz="3200" spc="300" dirty="0" smtClean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zh-CN" sz="8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Roboto" panose="02000000000000000000" pitchFamily="2" charset="0"/>
                <a:cs typeface="Lato" panose="020F0502020204030203" pitchFamily="34" charset="0"/>
              </a:rPr>
              <a:t>ACHIEVEMENTS</a:t>
            </a:r>
            <a:endParaRPr lang="en-US" altLang="zh-CN" sz="6000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5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85"/>
                            </p:stCondLst>
                            <p:childTnLst>
                              <p:par>
                                <p:cTn id="3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+(-45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85"/>
                            </p:stCondLst>
                            <p:childTnLst>
                              <p:par>
                                <p:cTn id="4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+(-45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85"/>
                            </p:stCondLst>
                            <p:childTnLst>
                              <p:par>
                                <p:cTn id="52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+(-45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39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/>
          <p:cNvSpPr>
            <a:spLocks noEditPoints="1"/>
          </p:cNvSpPr>
          <p:nvPr/>
        </p:nvSpPr>
        <p:spPr bwMode="auto">
          <a:xfrm>
            <a:off x="11628999" y="3855361"/>
            <a:ext cx="3178999" cy="3178999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Freeform 240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/>
          <p:cNvSpPr>
            <a:spLocks noEditPoints="1"/>
          </p:cNvSpPr>
          <p:nvPr/>
        </p:nvSpPr>
        <p:spPr bwMode="auto">
          <a:xfrm>
            <a:off x="9300637" y="2680266"/>
            <a:ext cx="2764594" cy="276459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242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/>
          <p:cNvSpPr>
            <a:spLocks noEditPoints="1"/>
          </p:cNvSpPr>
          <p:nvPr/>
        </p:nvSpPr>
        <p:spPr bwMode="auto">
          <a:xfrm>
            <a:off x="11200794" y="6621063"/>
            <a:ext cx="1704928" cy="1703035"/>
          </a:xfrm>
          <a:custGeom>
            <a:avLst/>
            <a:gdLst>
              <a:gd name="T0" fmla="*/ 1013 w 1135"/>
              <a:gd name="T1" fmla="*/ 544 h 1134"/>
              <a:gd name="T2" fmla="*/ 1135 w 1135"/>
              <a:gd name="T3" fmla="*/ 472 h 1134"/>
              <a:gd name="T4" fmla="*/ 1107 w 1135"/>
              <a:gd name="T5" fmla="*/ 367 h 1134"/>
              <a:gd name="T6" fmla="*/ 965 w 1135"/>
              <a:gd name="T7" fmla="*/ 366 h 1134"/>
              <a:gd name="T8" fmla="*/ 866 w 1135"/>
              <a:gd name="T9" fmla="*/ 237 h 1134"/>
              <a:gd name="T10" fmla="*/ 901 w 1135"/>
              <a:gd name="T11" fmla="*/ 99 h 1134"/>
              <a:gd name="T12" fmla="*/ 808 w 1135"/>
              <a:gd name="T13" fmla="*/ 45 h 1134"/>
              <a:gd name="T14" fmla="*/ 706 w 1135"/>
              <a:gd name="T15" fmla="*/ 144 h 1134"/>
              <a:gd name="T16" fmla="*/ 544 w 1135"/>
              <a:gd name="T17" fmla="*/ 123 h 1134"/>
              <a:gd name="T18" fmla="*/ 472 w 1135"/>
              <a:gd name="T19" fmla="*/ 0 h 1134"/>
              <a:gd name="T20" fmla="*/ 367 w 1135"/>
              <a:gd name="T21" fmla="*/ 28 h 1134"/>
              <a:gd name="T22" fmla="*/ 365 w 1135"/>
              <a:gd name="T23" fmla="*/ 170 h 1134"/>
              <a:gd name="T24" fmla="*/ 237 w 1135"/>
              <a:gd name="T25" fmla="*/ 269 h 1134"/>
              <a:gd name="T26" fmla="*/ 99 w 1135"/>
              <a:gd name="T27" fmla="*/ 234 h 1134"/>
              <a:gd name="T28" fmla="*/ 45 w 1135"/>
              <a:gd name="T29" fmla="*/ 327 h 1134"/>
              <a:gd name="T30" fmla="*/ 144 w 1135"/>
              <a:gd name="T31" fmla="*/ 429 h 1134"/>
              <a:gd name="T32" fmla="*/ 123 w 1135"/>
              <a:gd name="T33" fmla="*/ 590 h 1134"/>
              <a:gd name="T34" fmla="*/ 0 w 1135"/>
              <a:gd name="T35" fmla="*/ 663 h 1134"/>
              <a:gd name="T36" fmla="*/ 28 w 1135"/>
              <a:gd name="T37" fmla="*/ 767 h 1134"/>
              <a:gd name="T38" fmla="*/ 171 w 1135"/>
              <a:gd name="T39" fmla="*/ 769 h 1134"/>
              <a:gd name="T40" fmla="*/ 269 w 1135"/>
              <a:gd name="T41" fmla="*/ 898 h 1134"/>
              <a:gd name="T42" fmla="*/ 234 w 1135"/>
              <a:gd name="T43" fmla="*/ 1036 h 1134"/>
              <a:gd name="T44" fmla="*/ 328 w 1135"/>
              <a:gd name="T45" fmla="*/ 1090 h 1134"/>
              <a:gd name="T46" fmla="*/ 429 w 1135"/>
              <a:gd name="T47" fmla="*/ 991 h 1134"/>
              <a:gd name="T48" fmla="*/ 591 w 1135"/>
              <a:gd name="T49" fmla="*/ 1012 h 1134"/>
              <a:gd name="T50" fmla="*/ 664 w 1135"/>
              <a:gd name="T51" fmla="*/ 1134 h 1134"/>
              <a:gd name="T52" fmla="*/ 768 w 1135"/>
              <a:gd name="T53" fmla="*/ 1106 h 1134"/>
              <a:gd name="T54" fmla="*/ 770 w 1135"/>
              <a:gd name="T55" fmla="*/ 964 h 1134"/>
              <a:gd name="T56" fmla="*/ 899 w 1135"/>
              <a:gd name="T57" fmla="*/ 865 h 1134"/>
              <a:gd name="T58" fmla="*/ 1036 w 1135"/>
              <a:gd name="T59" fmla="*/ 900 h 1134"/>
              <a:gd name="T60" fmla="*/ 1090 w 1135"/>
              <a:gd name="T61" fmla="*/ 807 h 1134"/>
              <a:gd name="T62" fmla="*/ 992 w 1135"/>
              <a:gd name="T63" fmla="*/ 705 h 1134"/>
              <a:gd name="T64" fmla="*/ 1013 w 1135"/>
              <a:gd name="T65" fmla="*/ 544 h 1134"/>
              <a:gd name="T66" fmla="*/ 593 w 1135"/>
              <a:gd name="T67" fmla="*/ 879 h 1134"/>
              <a:gd name="T68" fmla="*/ 256 w 1135"/>
              <a:gd name="T69" fmla="*/ 593 h 1134"/>
              <a:gd name="T70" fmla="*/ 543 w 1135"/>
              <a:gd name="T71" fmla="*/ 256 h 1134"/>
              <a:gd name="T72" fmla="*/ 879 w 1135"/>
              <a:gd name="T73" fmla="*/ 542 h 1134"/>
              <a:gd name="T74" fmla="*/ 593 w 1135"/>
              <a:gd name="T75" fmla="*/ 879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35" h="1134">
                <a:moveTo>
                  <a:pt x="1013" y="544"/>
                </a:moveTo>
                <a:cubicBezTo>
                  <a:pt x="1135" y="472"/>
                  <a:pt x="1135" y="472"/>
                  <a:pt x="1135" y="472"/>
                </a:cubicBezTo>
                <a:cubicBezTo>
                  <a:pt x="1107" y="367"/>
                  <a:pt x="1107" y="367"/>
                  <a:pt x="1107" y="367"/>
                </a:cubicBezTo>
                <a:cubicBezTo>
                  <a:pt x="965" y="366"/>
                  <a:pt x="965" y="366"/>
                  <a:pt x="965" y="366"/>
                </a:cubicBezTo>
                <a:cubicBezTo>
                  <a:pt x="940" y="317"/>
                  <a:pt x="906" y="273"/>
                  <a:pt x="866" y="237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706" y="144"/>
                  <a:pt x="706" y="144"/>
                  <a:pt x="706" y="144"/>
                </a:cubicBezTo>
                <a:cubicBezTo>
                  <a:pt x="655" y="127"/>
                  <a:pt x="601" y="120"/>
                  <a:pt x="544" y="123"/>
                </a:cubicBezTo>
                <a:cubicBezTo>
                  <a:pt x="472" y="0"/>
                  <a:pt x="472" y="0"/>
                  <a:pt x="472" y="0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17" y="195"/>
                  <a:pt x="273" y="229"/>
                  <a:pt x="237" y="269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128" y="480"/>
                  <a:pt x="120" y="534"/>
                  <a:pt x="123" y="590"/>
                </a:cubicBezTo>
                <a:cubicBezTo>
                  <a:pt x="0" y="663"/>
                  <a:pt x="0" y="663"/>
                  <a:pt x="0" y="663"/>
                </a:cubicBezTo>
                <a:cubicBezTo>
                  <a:pt x="28" y="767"/>
                  <a:pt x="28" y="767"/>
                  <a:pt x="28" y="767"/>
                </a:cubicBezTo>
                <a:cubicBezTo>
                  <a:pt x="171" y="769"/>
                  <a:pt x="171" y="769"/>
                  <a:pt x="171" y="769"/>
                </a:cubicBezTo>
                <a:cubicBezTo>
                  <a:pt x="195" y="818"/>
                  <a:pt x="229" y="862"/>
                  <a:pt x="269" y="898"/>
                </a:cubicBezTo>
                <a:cubicBezTo>
                  <a:pt x="234" y="1036"/>
                  <a:pt x="234" y="1036"/>
                  <a:pt x="234" y="1036"/>
                </a:cubicBezTo>
                <a:cubicBezTo>
                  <a:pt x="328" y="1090"/>
                  <a:pt x="328" y="1090"/>
                  <a:pt x="328" y="1090"/>
                </a:cubicBezTo>
                <a:cubicBezTo>
                  <a:pt x="429" y="991"/>
                  <a:pt x="429" y="991"/>
                  <a:pt x="429" y="991"/>
                </a:cubicBezTo>
                <a:cubicBezTo>
                  <a:pt x="480" y="1008"/>
                  <a:pt x="535" y="1015"/>
                  <a:pt x="591" y="1012"/>
                </a:cubicBezTo>
                <a:cubicBezTo>
                  <a:pt x="664" y="1134"/>
                  <a:pt x="664" y="1134"/>
                  <a:pt x="664" y="1134"/>
                </a:cubicBezTo>
                <a:cubicBezTo>
                  <a:pt x="768" y="1106"/>
                  <a:pt x="768" y="1106"/>
                  <a:pt x="768" y="1106"/>
                </a:cubicBezTo>
                <a:cubicBezTo>
                  <a:pt x="770" y="964"/>
                  <a:pt x="770" y="964"/>
                  <a:pt x="770" y="964"/>
                </a:cubicBezTo>
                <a:cubicBezTo>
                  <a:pt x="819" y="939"/>
                  <a:pt x="863" y="906"/>
                  <a:pt x="899" y="865"/>
                </a:cubicBezTo>
                <a:cubicBezTo>
                  <a:pt x="1036" y="900"/>
                  <a:pt x="1036" y="900"/>
                  <a:pt x="1036" y="900"/>
                </a:cubicBezTo>
                <a:cubicBezTo>
                  <a:pt x="1090" y="807"/>
                  <a:pt x="1090" y="807"/>
                  <a:pt x="1090" y="807"/>
                </a:cubicBezTo>
                <a:cubicBezTo>
                  <a:pt x="992" y="705"/>
                  <a:pt x="992" y="705"/>
                  <a:pt x="992" y="705"/>
                </a:cubicBezTo>
                <a:cubicBezTo>
                  <a:pt x="1008" y="654"/>
                  <a:pt x="1015" y="600"/>
                  <a:pt x="1013" y="544"/>
                </a:cubicBezTo>
                <a:close/>
                <a:moveTo>
                  <a:pt x="593" y="879"/>
                </a:moveTo>
                <a:cubicBezTo>
                  <a:pt x="421" y="893"/>
                  <a:pt x="270" y="764"/>
                  <a:pt x="256" y="593"/>
                </a:cubicBezTo>
                <a:cubicBezTo>
                  <a:pt x="243" y="421"/>
                  <a:pt x="371" y="270"/>
                  <a:pt x="543" y="256"/>
                </a:cubicBezTo>
                <a:cubicBezTo>
                  <a:pt x="714" y="242"/>
                  <a:pt x="865" y="370"/>
                  <a:pt x="879" y="542"/>
                </a:cubicBezTo>
                <a:cubicBezTo>
                  <a:pt x="893" y="714"/>
                  <a:pt x="765" y="865"/>
                  <a:pt x="593" y="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Rectangle 8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/>
          <p:cNvSpPr/>
          <p:nvPr/>
        </p:nvSpPr>
        <p:spPr>
          <a:xfrm>
            <a:off x="104172" y="1594555"/>
            <a:ext cx="6054760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endParaRPr lang="es-ES" altLang="zh-CN" sz="1200" dirty="0">
              <a:solidFill>
                <a:schemeClr val="bg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Rectangle 8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/>
          <p:cNvSpPr/>
          <p:nvPr/>
        </p:nvSpPr>
        <p:spPr>
          <a:xfrm>
            <a:off x="578734" y="4688807"/>
            <a:ext cx="7436058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dirty="0" smtClean="0">
                <a:solidFill>
                  <a:schemeClr val="accent1"/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Youth </a:t>
            </a:r>
            <a:r>
              <a:rPr lang="en-US" altLang="zh-CN" sz="4000" dirty="0" err="1" smtClean="0">
                <a:solidFill>
                  <a:schemeClr val="accent1"/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Guarranty</a:t>
            </a:r>
            <a:endParaRPr lang="en-US" altLang="zh-CN" sz="4000" dirty="0" smtClean="0">
              <a:solidFill>
                <a:schemeClr val="accent1"/>
              </a:solidFill>
              <a:latin typeface="Agency FB" panose="020B0503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GB" altLang="zh-CN" sz="4000" dirty="0"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This is a landmark commitment to ensure that young people receive a good-quality offer of employment, further education or training within four months of becoming unemployed or leaving formal education</a:t>
            </a:r>
            <a:r>
              <a:rPr lang="en-GB" altLang="zh-CN" sz="2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endParaRPr lang="en-GB" altLang="zh-CN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Rectangle 8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/>
          <p:cNvSpPr/>
          <p:nvPr/>
        </p:nvSpPr>
        <p:spPr>
          <a:xfrm>
            <a:off x="12067918" y="1732239"/>
            <a:ext cx="601173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GB" altLang="zh-CN" sz="1800" dirty="0">
              <a:latin typeface="Agency FB" panose="020B0503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2425" y="32603"/>
            <a:ext cx="73631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en-US" altLang="zh-CN" sz="3200" spc="300" dirty="0" smtClean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zh-CN" sz="8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Roboto" panose="02000000000000000000" pitchFamily="2" charset="0"/>
                <a:cs typeface="Lato" panose="020F0502020204030203" pitchFamily="34" charset="0"/>
              </a:rPr>
              <a:t>ACHIEVEMENTS</a:t>
            </a:r>
            <a:endParaRPr lang="en-US" altLang="zh-CN" sz="6000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13" name="Freeform 593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/>
          <p:cNvSpPr>
            <a:spLocks noEditPoints="1"/>
          </p:cNvSpPr>
          <p:nvPr/>
        </p:nvSpPr>
        <p:spPr bwMode="auto">
          <a:xfrm>
            <a:off x="12893183" y="5127666"/>
            <a:ext cx="685800" cy="669558"/>
          </a:xfrm>
          <a:custGeom>
            <a:avLst/>
            <a:gdLst>
              <a:gd name="T0" fmla="*/ 261 w 718"/>
              <a:gd name="T1" fmla="*/ 440 h 701"/>
              <a:gd name="T2" fmla="*/ 456 w 718"/>
              <a:gd name="T3" fmla="*/ 407 h 701"/>
              <a:gd name="T4" fmla="*/ 261 w 718"/>
              <a:gd name="T5" fmla="*/ 375 h 701"/>
              <a:gd name="T6" fmla="*/ 470 w 718"/>
              <a:gd name="T7" fmla="*/ 377 h 701"/>
              <a:gd name="T8" fmla="*/ 487 w 718"/>
              <a:gd name="T9" fmla="*/ 394 h 701"/>
              <a:gd name="T10" fmla="*/ 489 w 718"/>
              <a:gd name="T11" fmla="*/ 440 h 701"/>
              <a:gd name="T12" fmla="*/ 480 w 718"/>
              <a:gd name="T13" fmla="*/ 464 h 701"/>
              <a:gd name="T14" fmla="*/ 456 w 718"/>
              <a:gd name="T15" fmla="*/ 473 h 701"/>
              <a:gd name="T16" fmla="*/ 248 w 718"/>
              <a:gd name="T17" fmla="*/ 470 h 701"/>
              <a:gd name="T18" fmla="*/ 231 w 718"/>
              <a:gd name="T19" fmla="*/ 453 h 701"/>
              <a:gd name="T20" fmla="*/ 229 w 718"/>
              <a:gd name="T21" fmla="*/ 407 h 701"/>
              <a:gd name="T22" fmla="*/ 238 w 718"/>
              <a:gd name="T23" fmla="*/ 384 h 701"/>
              <a:gd name="T24" fmla="*/ 261 w 718"/>
              <a:gd name="T25" fmla="*/ 375 h 701"/>
              <a:gd name="T26" fmla="*/ 98 w 718"/>
              <a:gd name="T27" fmla="*/ 668 h 701"/>
              <a:gd name="T28" fmla="*/ 620 w 718"/>
              <a:gd name="T29" fmla="*/ 309 h 701"/>
              <a:gd name="T30" fmla="*/ 32 w 718"/>
              <a:gd name="T31" fmla="*/ 211 h 701"/>
              <a:gd name="T32" fmla="*/ 686 w 718"/>
              <a:gd name="T33" fmla="*/ 277 h 701"/>
              <a:gd name="T34" fmla="*/ 32 w 718"/>
              <a:gd name="T35" fmla="*/ 211 h 701"/>
              <a:gd name="T36" fmla="*/ 250 w 718"/>
              <a:gd name="T37" fmla="*/ 138 h 701"/>
              <a:gd name="T38" fmla="*/ 205 w 718"/>
              <a:gd name="T39" fmla="*/ 150 h 701"/>
              <a:gd name="T40" fmla="*/ 543 w 718"/>
              <a:gd name="T41" fmla="*/ 89 h 701"/>
              <a:gd name="T42" fmla="*/ 467 w 718"/>
              <a:gd name="T43" fmla="*/ 108 h 701"/>
              <a:gd name="T44" fmla="*/ 508 w 718"/>
              <a:gd name="T45" fmla="*/ 135 h 701"/>
              <a:gd name="T46" fmla="*/ 538 w 718"/>
              <a:gd name="T47" fmla="*/ 122 h 701"/>
              <a:gd name="T48" fmla="*/ 542 w 718"/>
              <a:gd name="T49" fmla="*/ 155 h 701"/>
              <a:gd name="T50" fmla="*/ 587 w 718"/>
              <a:gd name="T51" fmla="*/ 178 h 701"/>
              <a:gd name="T52" fmla="*/ 564 w 718"/>
              <a:gd name="T53" fmla="*/ 101 h 701"/>
              <a:gd name="T54" fmla="*/ 543 w 718"/>
              <a:gd name="T55" fmla="*/ 89 h 701"/>
              <a:gd name="T56" fmla="*/ 302 w 718"/>
              <a:gd name="T57" fmla="*/ 178 h 701"/>
              <a:gd name="T58" fmla="*/ 356 w 718"/>
              <a:gd name="T59" fmla="*/ 85 h 701"/>
              <a:gd name="T60" fmla="*/ 282 w 718"/>
              <a:gd name="T61" fmla="*/ 82 h 701"/>
              <a:gd name="T62" fmla="*/ 238 w 718"/>
              <a:gd name="T63" fmla="*/ 93 h 701"/>
              <a:gd name="T64" fmla="*/ 259 w 718"/>
              <a:gd name="T65" fmla="*/ 32 h 701"/>
              <a:gd name="T66" fmla="*/ 235 w 718"/>
              <a:gd name="T67" fmla="*/ 38 h 701"/>
              <a:gd name="T68" fmla="*/ 152 w 718"/>
              <a:gd name="T69" fmla="*/ 178 h 701"/>
              <a:gd name="T70" fmla="*/ 189 w 718"/>
              <a:gd name="T71" fmla="*/ 178 h 701"/>
              <a:gd name="T72" fmla="*/ 264 w 718"/>
              <a:gd name="T73" fmla="*/ 178 h 701"/>
              <a:gd name="T74" fmla="*/ 271 w 718"/>
              <a:gd name="T75" fmla="*/ 37 h 701"/>
              <a:gd name="T76" fmla="*/ 247 w 718"/>
              <a:gd name="T77" fmla="*/ 0 h 701"/>
              <a:gd name="T78" fmla="*/ 288 w 718"/>
              <a:gd name="T79" fmla="*/ 8 h 701"/>
              <a:gd name="T80" fmla="*/ 521 w 718"/>
              <a:gd name="T81" fmla="*/ 59 h 701"/>
              <a:gd name="T82" fmla="*/ 561 w 718"/>
              <a:gd name="T83" fmla="*/ 61 h 701"/>
              <a:gd name="T84" fmla="*/ 593 w 718"/>
              <a:gd name="T85" fmla="*/ 85 h 701"/>
              <a:gd name="T86" fmla="*/ 621 w 718"/>
              <a:gd name="T87" fmla="*/ 178 h 701"/>
              <a:gd name="T88" fmla="*/ 699 w 718"/>
              <a:gd name="T89" fmla="*/ 181 h 701"/>
              <a:gd name="T90" fmla="*/ 716 w 718"/>
              <a:gd name="T91" fmla="*/ 199 h 701"/>
              <a:gd name="T92" fmla="*/ 718 w 718"/>
              <a:gd name="T93" fmla="*/ 277 h 701"/>
              <a:gd name="T94" fmla="*/ 709 w 718"/>
              <a:gd name="T95" fmla="*/ 300 h 701"/>
              <a:gd name="T96" fmla="*/ 686 w 718"/>
              <a:gd name="T97" fmla="*/ 309 h 701"/>
              <a:gd name="T98" fmla="*/ 653 w 718"/>
              <a:gd name="T99" fmla="*/ 668 h 701"/>
              <a:gd name="T100" fmla="*/ 644 w 718"/>
              <a:gd name="T101" fmla="*/ 692 h 701"/>
              <a:gd name="T102" fmla="*/ 620 w 718"/>
              <a:gd name="T103" fmla="*/ 701 h 701"/>
              <a:gd name="T104" fmla="*/ 85 w 718"/>
              <a:gd name="T105" fmla="*/ 698 h 701"/>
              <a:gd name="T106" fmla="*/ 68 w 718"/>
              <a:gd name="T107" fmla="*/ 681 h 701"/>
              <a:gd name="T108" fmla="*/ 65 w 718"/>
              <a:gd name="T109" fmla="*/ 309 h 701"/>
              <a:gd name="T110" fmla="*/ 19 w 718"/>
              <a:gd name="T111" fmla="*/ 307 h 701"/>
              <a:gd name="T112" fmla="*/ 2 w 718"/>
              <a:gd name="T113" fmla="*/ 290 h 701"/>
              <a:gd name="T114" fmla="*/ 0 w 718"/>
              <a:gd name="T115" fmla="*/ 211 h 701"/>
              <a:gd name="T116" fmla="*/ 10 w 718"/>
              <a:gd name="T117" fmla="*/ 189 h 701"/>
              <a:gd name="T118" fmla="*/ 32 w 718"/>
              <a:gd name="T119" fmla="*/ 178 h 701"/>
              <a:gd name="T120" fmla="*/ 199 w 718"/>
              <a:gd name="T121" fmla="*/ 32 h 701"/>
              <a:gd name="T122" fmla="*/ 229 w 718"/>
              <a:gd name="T123" fmla="*/ 6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8" h="701">
                <a:moveTo>
                  <a:pt x="261" y="407"/>
                </a:moveTo>
                <a:lnTo>
                  <a:pt x="261" y="440"/>
                </a:lnTo>
                <a:lnTo>
                  <a:pt x="456" y="440"/>
                </a:lnTo>
                <a:lnTo>
                  <a:pt x="456" y="407"/>
                </a:lnTo>
                <a:lnTo>
                  <a:pt x="261" y="407"/>
                </a:lnTo>
                <a:close/>
                <a:moveTo>
                  <a:pt x="261" y="375"/>
                </a:moveTo>
                <a:lnTo>
                  <a:pt x="456" y="375"/>
                </a:lnTo>
                <a:lnTo>
                  <a:pt x="470" y="377"/>
                </a:lnTo>
                <a:lnTo>
                  <a:pt x="480" y="384"/>
                </a:lnTo>
                <a:lnTo>
                  <a:pt x="487" y="394"/>
                </a:lnTo>
                <a:lnTo>
                  <a:pt x="489" y="407"/>
                </a:lnTo>
                <a:lnTo>
                  <a:pt x="489" y="440"/>
                </a:lnTo>
                <a:lnTo>
                  <a:pt x="487" y="453"/>
                </a:lnTo>
                <a:lnTo>
                  <a:pt x="480" y="464"/>
                </a:lnTo>
                <a:lnTo>
                  <a:pt x="470" y="470"/>
                </a:lnTo>
                <a:lnTo>
                  <a:pt x="456" y="473"/>
                </a:lnTo>
                <a:lnTo>
                  <a:pt x="261" y="473"/>
                </a:lnTo>
                <a:lnTo>
                  <a:pt x="248" y="470"/>
                </a:lnTo>
                <a:lnTo>
                  <a:pt x="238" y="464"/>
                </a:lnTo>
                <a:lnTo>
                  <a:pt x="231" y="453"/>
                </a:lnTo>
                <a:lnTo>
                  <a:pt x="229" y="440"/>
                </a:lnTo>
                <a:lnTo>
                  <a:pt x="229" y="407"/>
                </a:lnTo>
                <a:lnTo>
                  <a:pt x="231" y="394"/>
                </a:lnTo>
                <a:lnTo>
                  <a:pt x="238" y="384"/>
                </a:lnTo>
                <a:lnTo>
                  <a:pt x="248" y="377"/>
                </a:lnTo>
                <a:lnTo>
                  <a:pt x="261" y="375"/>
                </a:lnTo>
                <a:close/>
                <a:moveTo>
                  <a:pt x="98" y="309"/>
                </a:moveTo>
                <a:lnTo>
                  <a:pt x="98" y="668"/>
                </a:lnTo>
                <a:lnTo>
                  <a:pt x="620" y="668"/>
                </a:lnTo>
                <a:lnTo>
                  <a:pt x="620" y="309"/>
                </a:lnTo>
                <a:lnTo>
                  <a:pt x="98" y="309"/>
                </a:lnTo>
                <a:close/>
                <a:moveTo>
                  <a:pt x="32" y="211"/>
                </a:moveTo>
                <a:lnTo>
                  <a:pt x="32" y="277"/>
                </a:lnTo>
                <a:lnTo>
                  <a:pt x="686" y="277"/>
                </a:lnTo>
                <a:lnTo>
                  <a:pt x="686" y="211"/>
                </a:lnTo>
                <a:lnTo>
                  <a:pt x="32" y="211"/>
                </a:lnTo>
                <a:close/>
                <a:moveTo>
                  <a:pt x="222" y="121"/>
                </a:moveTo>
                <a:lnTo>
                  <a:pt x="250" y="138"/>
                </a:lnTo>
                <a:lnTo>
                  <a:pt x="234" y="165"/>
                </a:lnTo>
                <a:lnTo>
                  <a:pt x="205" y="150"/>
                </a:lnTo>
                <a:lnTo>
                  <a:pt x="222" y="121"/>
                </a:lnTo>
                <a:close/>
                <a:moveTo>
                  <a:pt x="543" y="89"/>
                </a:moveTo>
                <a:lnTo>
                  <a:pt x="530" y="91"/>
                </a:lnTo>
                <a:lnTo>
                  <a:pt x="467" y="108"/>
                </a:lnTo>
                <a:lnTo>
                  <a:pt x="468" y="113"/>
                </a:lnTo>
                <a:lnTo>
                  <a:pt x="508" y="135"/>
                </a:lnTo>
                <a:lnTo>
                  <a:pt x="506" y="130"/>
                </a:lnTo>
                <a:lnTo>
                  <a:pt x="538" y="122"/>
                </a:lnTo>
                <a:lnTo>
                  <a:pt x="547" y="154"/>
                </a:lnTo>
                <a:lnTo>
                  <a:pt x="542" y="155"/>
                </a:lnTo>
                <a:lnTo>
                  <a:pt x="583" y="178"/>
                </a:lnTo>
                <a:lnTo>
                  <a:pt x="587" y="178"/>
                </a:lnTo>
                <a:lnTo>
                  <a:pt x="569" y="113"/>
                </a:lnTo>
                <a:lnTo>
                  <a:pt x="564" y="101"/>
                </a:lnTo>
                <a:lnTo>
                  <a:pt x="555" y="93"/>
                </a:lnTo>
                <a:lnTo>
                  <a:pt x="543" y="89"/>
                </a:lnTo>
                <a:close/>
                <a:moveTo>
                  <a:pt x="356" y="85"/>
                </a:moveTo>
                <a:lnTo>
                  <a:pt x="302" y="178"/>
                </a:lnTo>
                <a:lnTo>
                  <a:pt x="518" y="178"/>
                </a:lnTo>
                <a:lnTo>
                  <a:pt x="356" y="85"/>
                </a:lnTo>
                <a:close/>
                <a:moveTo>
                  <a:pt x="255" y="65"/>
                </a:moveTo>
                <a:lnTo>
                  <a:pt x="282" y="82"/>
                </a:lnTo>
                <a:lnTo>
                  <a:pt x="267" y="109"/>
                </a:lnTo>
                <a:lnTo>
                  <a:pt x="238" y="93"/>
                </a:lnTo>
                <a:lnTo>
                  <a:pt x="255" y="65"/>
                </a:lnTo>
                <a:close/>
                <a:moveTo>
                  <a:pt x="259" y="32"/>
                </a:moveTo>
                <a:lnTo>
                  <a:pt x="246" y="33"/>
                </a:lnTo>
                <a:lnTo>
                  <a:pt x="235" y="38"/>
                </a:lnTo>
                <a:lnTo>
                  <a:pt x="226" y="49"/>
                </a:lnTo>
                <a:lnTo>
                  <a:pt x="152" y="178"/>
                </a:lnTo>
                <a:lnTo>
                  <a:pt x="188" y="178"/>
                </a:lnTo>
                <a:lnTo>
                  <a:pt x="189" y="178"/>
                </a:lnTo>
                <a:lnTo>
                  <a:pt x="191" y="178"/>
                </a:lnTo>
                <a:lnTo>
                  <a:pt x="264" y="178"/>
                </a:lnTo>
                <a:lnTo>
                  <a:pt x="327" y="70"/>
                </a:lnTo>
                <a:lnTo>
                  <a:pt x="271" y="37"/>
                </a:lnTo>
                <a:lnTo>
                  <a:pt x="259" y="32"/>
                </a:lnTo>
                <a:close/>
                <a:moveTo>
                  <a:pt x="247" y="0"/>
                </a:moveTo>
                <a:lnTo>
                  <a:pt x="268" y="0"/>
                </a:lnTo>
                <a:lnTo>
                  <a:pt x="288" y="8"/>
                </a:lnTo>
                <a:lnTo>
                  <a:pt x="421" y="85"/>
                </a:lnTo>
                <a:lnTo>
                  <a:pt x="521" y="59"/>
                </a:lnTo>
                <a:lnTo>
                  <a:pt x="542" y="57"/>
                </a:lnTo>
                <a:lnTo>
                  <a:pt x="561" y="61"/>
                </a:lnTo>
                <a:lnTo>
                  <a:pt x="580" y="71"/>
                </a:lnTo>
                <a:lnTo>
                  <a:pt x="593" y="85"/>
                </a:lnTo>
                <a:lnTo>
                  <a:pt x="600" y="105"/>
                </a:lnTo>
                <a:lnTo>
                  <a:pt x="621" y="178"/>
                </a:lnTo>
                <a:lnTo>
                  <a:pt x="686" y="178"/>
                </a:lnTo>
                <a:lnTo>
                  <a:pt x="699" y="181"/>
                </a:lnTo>
                <a:lnTo>
                  <a:pt x="709" y="189"/>
                </a:lnTo>
                <a:lnTo>
                  <a:pt x="716" y="199"/>
                </a:lnTo>
                <a:lnTo>
                  <a:pt x="718" y="211"/>
                </a:lnTo>
                <a:lnTo>
                  <a:pt x="718" y="277"/>
                </a:lnTo>
                <a:lnTo>
                  <a:pt x="716" y="290"/>
                </a:lnTo>
                <a:lnTo>
                  <a:pt x="709" y="300"/>
                </a:lnTo>
                <a:lnTo>
                  <a:pt x="699" y="307"/>
                </a:lnTo>
                <a:lnTo>
                  <a:pt x="686" y="309"/>
                </a:lnTo>
                <a:lnTo>
                  <a:pt x="653" y="309"/>
                </a:lnTo>
                <a:lnTo>
                  <a:pt x="653" y="668"/>
                </a:lnTo>
                <a:lnTo>
                  <a:pt x="650" y="681"/>
                </a:lnTo>
                <a:lnTo>
                  <a:pt x="644" y="692"/>
                </a:lnTo>
                <a:lnTo>
                  <a:pt x="633" y="698"/>
                </a:lnTo>
                <a:lnTo>
                  <a:pt x="620" y="701"/>
                </a:lnTo>
                <a:lnTo>
                  <a:pt x="98" y="701"/>
                </a:lnTo>
                <a:lnTo>
                  <a:pt x="85" y="698"/>
                </a:lnTo>
                <a:lnTo>
                  <a:pt x="74" y="692"/>
                </a:lnTo>
                <a:lnTo>
                  <a:pt x="68" y="681"/>
                </a:lnTo>
                <a:lnTo>
                  <a:pt x="65" y="668"/>
                </a:lnTo>
                <a:lnTo>
                  <a:pt x="65" y="309"/>
                </a:lnTo>
                <a:lnTo>
                  <a:pt x="32" y="309"/>
                </a:lnTo>
                <a:lnTo>
                  <a:pt x="19" y="307"/>
                </a:lnTo>
                <a:lnTo>
                  <a:pt x="10" y="300"/>
                </a:lnTo>
                <a:lnTo>
                  <a:pt x="2" y="290"/>
                </a:lnTo>
                <a:lnTo>
                  <a:pt x="0" y="277"/>
                </a:lnTo>
                <a:lnTo>
                  <a:pt x="0" y="211"/>
                </a:lnTo>
                <a:lnTo>
                  <a:pt x="2" y="199"/>
                </a:lnTo>
                <a:lnTo>
                  <a:pt x="10" y="189"/>
                </a:lnTo>
                <a:lnTo>
                  <a:pt x="19" y="181"/>
                </a:lnTo>
                <a:lnTo>
                  <a:pt x="32" y="178"/>
                </a:lnTo>
                <a:lnTo>
                  <a:pt x="114" y="178"/>
                </a:lnTo>
                <a:lnTo>
                  <a:pt x="199" y="32"/>
                </a:lnTo>
                <a:lnTo>
                  <a:pt x="212" y="16"/>
                </a:lnTo>
                <a:lnTo>
                  <a:pt x="229" y="6"/>
                </a:lnTo>
                <a:lnTo>
                  <a:pt x="24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8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/>
          <p:cNvSpPr>
            <a:spLocks noEditPoints="1"/>
          </p:cNvSpPr>
          <p:nvPr/>
        </p:nvSpPr>
        <p:spPr bwMode="auto">
          <a:xfrm>
            <a:off x="10357910" y="3755125"/>
            <a:ext cx="614878" cy="614874"/>
          </a:xfrm>
          <a:custGeom>
            <a:avLst/>
            <a:gdLst>
              <a:gd name="T0" fmla="*/ 274 w 740"/>
              <a:gd name="T1" fmla="*/ 555 h 740"/>
              <a:gd name="T2" fmla="*/ 283 w 740"/>
              <a:gd name="T3" fmla="*/ 562 h 740"/>
              <a:gd name="T4" fmla="*/ 286 w 740"/>
              <a:gd name="T5" fmla="*/ 571 h 740"/>
              <a:gd name="T6" fmla="*/ 283 w 740"/>
              <a:gd name="T7" fmla="*/ 580 h 740"/>
              <a:gd name="T8" fmla="*/ 231 w 740"/>
              <a:gd name="T9" fmla="*/ 634 h 740"/>
              <a:gd name="T10" fmla="*/ 223 w 740"/>
              <a:gd name="T11" fmla="*/ 638 h 740"/>
              <a:gd name="T12" fmla="*/ 214 w 740"/>
              <a:gd name="T13" fmla="*/ 638 h 740"/>
              <a:gd name="T14" fmla="*/ 205 w 740"/>
              <a:gd name="T15" fmla="*/ 631 h 740"/>
              <a:gd name="T16" fmla="*/ 202 w 740"/>
              <a:gd name="T17" fmla="*/ 622 h 740"/>
              <a:gd name="T18" fmla="*/ 205 w 740"/>
              <a:gd name="T19" fmla="*/ 613 h 740"/>
              <a:gd name="T20" fmla="*/ 257 w 740"/>
              <a:gd name="T21" fmla="*/ 559 h 740"/>
              <a:gd name="T22" fmla="*/ 265 w 740"/>
              <a:gd name="T23" fmla="*/ 555 h 740"/>
              <a:gd name="T24" fmla="*/ 252 w 740"/>
              <a:gd name="T25" fmla="*/ 470 h 740"/>
              <a:gd name="T26" fmla="*/ 262 w 740"/>
              <a:gd name="T27" fmla="*/ 474 h 740"/>
              <a:gd name="T28" fmla="*/ 269 w 740"/>
              <a:gd name="T29" fmla="*/ 482 h 740"/>
              <a:gd name="T30" fmla="*/ 269 w 740"/>
              <a:gd name="T31" fmla="*/ 491 h 740"/>
              <a:gd name="T32" fmla="*/ 263 w 740"/>
              <a:gd name="T33" fmla="*/ 499 h 740"/>
              <a:gd name="T34" fmla="*/ 93 w 740"/>
              <a:gd name="T35" fmla="*/ 669 h 740"/>
              <a:gd name="T36" fmla="*/ 84 w 740"/>
              <a:gd name="T37" fmla="*/ 672 h 740"/>
              <a:gd name="T38" fmla="*/ 74 w 740"/>
              <a:gd name="T39" fmla="*/ 669 h 740"/>
              <a:gd name="T40" fmla="*/ 68 w 740"/>
              <a:gd name="T41" fmla="*/ 660 h 740"/>
              <a:gd name="T42" fmla="*/ 68 w 740"/>
              <a:gd name="T43" fmla="*/ 651 h 740"/>
              <a:gd name="T44" fmla="*/ 72 w 740"/>
              <a:gd name="T45" fmla="*/ 643 h 740"/>
              <a:gd name="T46" fmla="*/ 244 w 740"/>
              <a:gd name="T47" fmla="*/ 473 h 740"/>
              <a:gd name="T48" fmla="*/ 252 w 740"/>
              <a:gd name="T49" fmla="*/ 470 h 740"/>
              <a:gd name="T50" fmla="*/ 173 w 740"/>
              <a:gd name="T51" fmla="*/ 455 h 740"/>
              <a:gd name="T52" fmla="*/ 182 w 740"/>
              <a:gd name="T53" fmla="*/ 461 h 740"/>
              <a:gd name="T54" fmla="*/ 185 w 740"/>
              <a:gd name="T55" fmla="*/ 470 h 740"/>
              <a:gd name="T56" fmla="*/ 182 w 740"/>
              <a:gd name="T57" fmla="*/ 479 h 740"/>
              <a:gd name="T58" fmla="*/ 163 w 740"/>
              <a:gd name="T59" fmla="*/ 499 h 740"/>
              <a:gd name="T60" fmla="*/ 156 w 740"/>
              <a:gd name="T61" fmla="*/ 503 h 740"/>
              <a:gd name="T62" fmla="*/ 146 w 740"/>
              <a:gd name="T63" fmla="*/ 503 h 740"/>
              <a:gd name="T64" fmla="*/ 138 w 740"/>
              <a:gd name="T65" fmla="*/ 498 h 740"/>
              <a:gd name="T66" fmla="*/ 135 w 740"/>
              <a:gd name="T67" fmla="*/ 487 h 740"/>
              <a:gd name="T68" fmla="*/ 137 w 740"/>
              <a:gd name="T69" fmla="*/ 479 h 740"/>
              <a:gd name="T70" fmla="*/ 156 w 740"/>
              <a:gd name="T71" fmla="*/ 458 h 740"/>
              <a:gd name="T72" fmla="*/ 164 w 740"/>
              <a:gd name="T73" fmla="*/ 455 h 740"/>
              <a:gd name="T74" fmla="*/ 673 w 740"/>
              <a:gd name="T75" fmla="*/ 91 h 740"/>
              <a:gd name="T76" fmla="*/ 421 w 740"/>
              <a:gd name="T77" fmla="*/ 680 h 740"/>
              <a:gd name="T78" fmla="*/ 650 w 740"/>
              <a:gd name="T79" fmla="*/ 67 h 740"/>
              <a:gd name="T80" fmla="*/ 299 w 740"/>
              <a:gd name="T81" fmla="*/ 418 h 740"/>
              <a:gd name="T82" fmla="*/ 723 w 740"/>
              <a:gd name="T83" fmla="*/ 0 h 740"/>
              <a:gd name="T84" fmla="*/ 732 w 740"/>
              <a:gd name="T85" fmla="*/ 3 h 740"/>
              <a:gd name="T86" fmla="*/ 739 w 740"/>
              <a:gd name="T87" fmla="*/ 12 h 740"/>
              <a:gd name="T88" fmla="*/ 739 w 740"/>
              <a:gd name="T89" fmla="*/ 21 h 740"/>
              <a:gd name="T90" fmla="*/ 737 w 740"/>
              <a:gd name="T91" fmla="*/ 24 h 740"/>
              <a:gd name="T92" fmla="*/ 435 w 740"/>
              <a:gd name="T93" fmla="*/ 729 h 740"/>
              <a:gd name="T94" fmla="*/ 435 w 740"/>
              <a:gd name="T95" fmla="*/ 729 h 740"/>
              <a:gd name="T96" fmla="*/ 430 w 740"/>
              <a:gd name="T97" fmla="*/ 737 h 740"/>
              <a:gd name="T98" fmla="*/ 421 w 740"/>
              <a:gd name="T99" fmla="*/ 740 h 740"/>
              <a:gd name="T100" fmla="*/ 410 w 740"/>
              <a:gd name="T101" fmla="*/ 736 h 740"/>
              <a:gd name="T102" fmla="*/ 405 w 740"/>
              <a:gd name="T103" fmla="*/ 727 h 740"/>
              <a:gd name="T104" fmla="*/ 290 w 740"/>
              <a:gd name="T105" fmla="*/ 449 h 740"/>
              <a:gd name="T106" fmla="*/ 12 w 740"/>
              <a:gd name="T107" fmla="*/ 335 h 740"/>
              <a:gd name="T108" fmla="*/ 4 w 740"/>
              <a:gd name="T109" fmla="*/ 329 h 740"/>
              <a:gd name="T110" fmla="*/ 0 w 740"/>
              <a:gd name="T111" fmla="*/ 320 h 740"/>
              <a:gd name="T112" fmla="*/ 3 w 740"/>
              <a:gd name="T113" fmla="*/ 311 h 740"/>
              <a:gd name="T114" fmla="*/ 10 w 740"/>
              <a:gd name="T115" fmla="*/ 304 h 740"/>
              <a:gd name="T116" fmla="*/ 11 w 740"/>
              <a:gd name="T117" fmla="*/ 304 h 740"/>
              <a:gd name="T118" fmla="*/ 715 w 740"/>
              <a:gd name="T119" fmla="*/ 2 h 740"/>
              <a:gd name="T120" fmla="*/ 719 w 740"/>
              <a:gd name="T121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0" h="740">
                <a:moveTo>
                  <a:pt x="269" y="554"/>
                </a:moveTo>
                <a:lnTo>
                  <a:pt x="274" y="555"/>
                </a:lnTo>
                <a:lnTo>
                  <a:pt x="279" y="558"/>
                </a:lnTo>
                <a:lnTo>
                  <a:pt x="283" y="562"/>
                </a:lnTo>
                <a:lnTo>
                  <a:pt x="284" y="566"/>
                </a:lnTo>
                <a:lnTo>
                  <a:pt x="286" y="571"/>
                </a:lnTo>
                <a:lnTo>
                  <a:pt x="286" y="576"/>
                </a:lnTo>
                <a:lnTo>
                  <a:pt x="283" y="580"/>
                </a:lnTo>
                <a:lnTo>
                  <a:pt x="281" y="583"/>
                </a:lnTo>
                <a:lnTo>
                  <a:pt x="231" y="634"/>
                </a:lnTo>
                <a:lnTo>
                  <a:pt x="227" y="637"/>
                </a:lnTo>
                <a:lnTo>
                  <a:pt x="223" y="638"/>
                </a:lnTo>
                <a:lnTo>
                  <a:pt x="219" y="639"/>
                </a:lnTo>
                <a:lnTo>
                  <a:pt x="214" y="638"/>
                </a:lnTo>
                <a:lnTo>
                  <a:pt x="209" y="635"/>
                </a:lnTo>
                <a:lnTo>
                  <a:pt x="205" y="631"/>
                </a:lnTo>
                <a:lnTo>
                  <a:pt x="203" y="627"/>
                </a:lnTo>
                <a:lnTo>
                  <a:pt x="202" y="622"/>
                </a:lnTo>
                <a:lnTo>
                  <a:pt x="202" y="617"/>
                </a:lnTo>
                <a:lnTo>
                  <a:pt x="205" y="613"/>
                </a:lnTo>
                <a:lnTo>
                  <a:pt x="207" y="610"/>
                </a:lnTo>
                <a:lnTo>
                  <a:pt x="257" y="559"/>
                </a:lnTo>
                <a:lnTo>
                  <a:pt x="261" y="557"/>
                </a:lnTo>
                <a:lnTo>
                  <a:pt x="265" y="555"/>
                </a:lnTo>
                <a:lnTo>
                  <a:pt x="269" y="554"/>
                </a:lnTo>
                <a:close/>
                <a:moveTo>
                  <a:pt x="252" y="470"/>
                </a:moveTo>
                <a:lnTo>
                  <a:pt x="257" y="472"/>
                </a:lnTo>
                <a:lnTo>
                  <a:pt x="262" y="474"/>
                </a:lnTo>
                <a:lnTo>
                  <a:pt x="266" y="477"/>
                </a:lnTo>
                <a:lnTo>
                  <a:pt x="269" y="482"/>
                </a:lnTo>
                <a:lnTo>
                  <a:pt x="269" y="487"/>
                </a:lnTo>
                <a:lnTo>
                  <a:pt x="269" y="491"/>
                </a:lnTo>
                <a:lnTo>
                  <a:pt x="266" y="496"/>
                </a:lnTo>
                <a:lnTo>
                  <a:pt x="263" y="499"/>
                </a:lnTo>
                <a:lnTo>
                  <a:pt x="96" y="667"/>
                </a:lnTo>
                <a:lnTo>
                  <a:pt x="93" y="669"/>
                </a:lnTo>
                <a:lnTo>
                  <a:pt x="88" y="672"/>
                </a:lnTo>
                <a:lnTo>
                  <a:pt x="84" y="672"/>
                </a:lnTo>
                <a:lnTo>
                  <a:pt x="79" y="672"/>
                </a:lnTo>
                <a:lnTo>
                  <a:pt x="74" y="669"/>
                </a:lnTo>
                <a:lnTo>
                  <a:pt x="71" y="665"/>
                </a:lnTo>
                <a:lnTo>
                  <a:pt x="68" y="660"/>
                </a:lnTo>
                <a:lnTo>
                  <a:pt x="67" y="655"/>
                </a:lnTo>
                <a:lnTo>
                  <a:pt x="68" y="651"/>
                </a:lnTo>
                <a:lnTo>
                  <a:pt x="70" y="647"/>
                </a:lnTo>
                <a:lnTo>
                  <a:pt x="72" y="643"/>
                </a:lnTo>
                <a:lnTo>
                  <a:pt x="240" y="476"/>
                </a:lnTo>
                <a:lnTo>
                  <a:pt x="244" y="473"/>
                </a:lnTo>
                <a:lnTo>
                  <a:pt x="248" y="472"/>
                </a:lnTo>
                <a:lnTo>
                  <a:pt x="252" y="470"/>
                </a:lnTo>
                <a:close/>
                <a:moveTo>
                  <a:pt x="168" y="453"/>
                </a:moveTo>
                <a:lnTo>
                  <a:pt x="173" y="455"/>
                </a:lnTo>
                <a:lnTo>
                  <a:pt x="178" y="457"/>
                </a:lnTo>
                <a:lnTo>
                  <a:pt x="182" y="461"/>
                </a:lnTo>
                <a:lnTo>
                  <a:pt x="184" y="465"/>
                </a:lnTo>
                <a:lnTo>
                  <a:pt x="185" y="470"/>
                </a:lnTo>
                <a:lnTo>
                  <a:pt x="185" y="476"/>
                </a:lnTo>
                <a:lnTo>
                  <a:pt x="182" y="479"/>
                </a:lnTo>
                <a:lnTo>
                  <a:pt x="180" y="482"/>
                </a:lnTo>
                <a:lnTo>
                  <a:pt x="163" y="499"/>
                </a:lnTo>
                <a:lnTo>
                  <a:pt x="160" y="502"/>
                </a:lnTo>
                <a:lnTo>
                  <a:pt x="156" y="503"/>
                </a:lnTo>
                <a:lnTo>
                  <a:pt x="151" y="504"/>
                </a:lnTo>
                <a:lnTo>
                  <a:pt x="146" y="503"/>
                </a:lnTo>
                <a:lnTo>
                  <a:pt x="142" y="500"/>
                </a:lnTo>
                <a:lnTo>
                  <a:pt x="138" y="498"/>
                </a:lnTo>
                <a:lnTo>
                  <a:pt x="135" y="493"/>
                </a:lnTo>
                <a:lnTo>
                  <a:pt x="135" y="487"/>
                </a:lnTo>
                <a:lnTo>
                  <a:pt x="135" y="483"/>
                </a:lnTo>
                <a:lnTo>
                  <a:pt x="137" y="479"/>
                </a:lnTo>
                <a:lnTo>
                  <a:pt x="139" y="476"/>
                </a:lnTo>
                <a:lnTo>
                  <a:pt x="156" y="458"/>
                </a:lnTo>
                <a:lnTo>
                  <a:pt x="160" y="456"/>
                </a:lnTo>
                <a:lnTo>
                  <a:pt x="164" y="455"/>
                </a:lnTo>
                <a:lnTo>
                  <a:pt x="168" y="453"/>
                </a:lnTo>
                <a:close/>
                <a:moveTo>
                  <a:pt x="673" y="91"/>
                </a:moveTo>
                <a:lnTo>
                  <a:pt x="322" y="441"/>
                </a:lnTo>
                <a:lnTo>
                  <a:pt x="421" y="680"/>
                </a:lnTo>
                <a:lnTo>
                  <a:pt x="673" y="91"/>
                </a:lnTo>
                <a:close/>
                <a:moveTo>
                  <a:pt x="650" y="67"/>
                </a:moveTo>
                <a:lnTo>
                  <a:pt x="61" y="320"/>
                </a:lnTo>
                <a:lnTo>
                  <a:pt x="299" y="418"/>
                </a:lnTo>
                <a:lnTo>
                  <a:pt x="650" y="67"/>
                </a:lnTo>
                <a:close/>
                <a:moveTo>
                  <a:pt x="723" y="0"/>
                </a:moveTo>
                <a:lnTo>
                  <a:pt x="728" y="2"/>
                </a:lnTo>
                <a:lnTo>
                  <a:pt x="732" y="3"/>
                </a:lnTo>
                <a:lnTo>
                  <a:pt x="736" y="7"/>
                </a:lnTo>
                <a:lnTo>
                  <a:pt x="739" y="12"/>
                </a:lnTo>
                <a:lnTo>
                  <a:pt x="740" y="17"/>
                </a:lnTo>
                <a:lnTo>
                  <a:pt x="739" y="21"/>
                </a:lnTo>
                <a:lnTo>
                  <a:pt x="737" y="24"/>
                </a:lnTo>
                <a:lnTo>
                  <a:pt x="737" y="24"/>
                </a:lnTo>
                <a:lnTo>
                  <a:pt x="436" y="729"/>
                </a:lnTo>
                <a:lnTo>
                  <a:pt x="435" y="729"/>
                </a:lnTo>
                <a:lnTo>
                  <a:pt x="435" y="729"/>
                </a:lnTo>
                <a:lnTo>
                  <a:pt x="435" y="729"/>
                </a:lnTo>
                <a:lnTo>
                  <a:pt x="432" y="733"/>
                </a:lnTo>
                <a:lnTo>
                  <a:pt x="430" y="737"/>
                </a:lnTo>
                <a:lnTo>
                  <a:pt x="425" y="739"/>
                </a:lnTo>
                <a:lnTo>
                  <a:pt x="421" y="740"/>
                </a:lnTo>
                <a:lnTo>
                  <a:pt x="415" y="739"/>
                </a:lnTo>
                <a:lnTo>
                  <a:pt x="410" y="736"/>
                </a:lnTo>
                <a:lnTo>
                  <a:pt x="406" y="732"/>
                </a:lnTo>
                <a:lnTo>
                  <a:pt x="405" y="727"/>
                </a:lnTo>
                <a:lnTo>
                  <a:pt x="404" y="727"/>
                </a:lnTo>
                <a:lnTo>
                  <a:pt x="290" y="449"/>
                </a:lnTo>
                <a:lnTo>
                  <a:pt x="12" y="335"/>
                </a:lnTo>
                <a:lnTo>
                  <a:pt x="12" y="335"/>
                </a:lnTo>
                <a:lnTo>
                  <a:pt x="7" y="333"/>
                </a:lnTo>
                <a:lnTo>
                  <a:pt x="4" y="329"/>
                </a:lnTo>
                <a:lnTo>
                  <a:pt x="2" y="325"/>
                </a:lnTo>
                <a:lnTo>
                  <a:pt x="0" y="320"/>
                </a:lnTo>
                <a:lnTo>
                  <a:pt x="0" y="314"/>
                </a:lnTo>
                <a:lnTo>
                  <a:pt x="3" y="311"/>
                </a:lnTo>
                <a:lnTo>
                  <a:pt x="6" y="307"/>
                </a:lnTo>
                <a:lnTo>
                  <a:pt x="10" y="304"/>
                </a:lnTo>
                <a:lnTo>
                  <a:pt x="10" y="304"/>
                </a:lnTo>
                <a:lnTo>
                  <a:pt x="11" y="304"/>
                </a:lnTo>
                <a:lnTo>
                  <a:pt x="11" y="304"/>
                </a:lnTo>
                <a:lnTo>
                  <a:pt x="715" y="2"/>
                </a:lnTo>
                <a:lnTo>
                  <a:pt x="715" y="2"/>
                </a:lnTo>
                <a:lnTo>
                  <a:pt x="719" y="0"/>
                </a:lnTo>
                <a:lnTo>
                  <a:pt x="72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50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/>
          <p:cNvSpPr>
            <a:spLocks noEditPoints="1"/>
          </p:cNvSpPr>
          <p:nvPr/>
        </p:nvSpPr>
        <p:spPr bwMode="auto">
          <a:xfrm>
            <a:off x="11895891" y="7297487"/>
            <a:ext cx="385074" cy="315016"/>
          </a:xfrm>
          <a:custGeom>
            <a:avLst/>
            <a:gdLst>
              <a:gd name="T0" fmla="*/ 707 w 819"/>
              <a:gd name="T1" fmla="*/ 107 h 670"/>
              <a:gd name="T2" fmla="*/ 733 w 819"/>
              <a:gd name="T3" fmla="*/ 246 h 670"/>
              <a:gd name="T4" fmla="*/ 721 w 819"/>
              <a:gd name="T5" fmla="*/ 326 h 670"/>
              <a:gd name="T6" fmla="*/ 700 w 819"/>
              <a:gd name="T7" fmla="*/ 420 h 670"/>
              <a:gd name="T8" fmla="*/ 741 w 819"/>
              <a:gd name="T9" fmla="*/ 465 h 670"/>
              <a:gd name="T10" fmla="*/ 817 w 819"/>
              <a:gd name="T11" fmla="*/ 551 h 670"/>
              <a:gd name="T12" fmla="*/ 816 w 819"/>
              <a:gd name="T13" fmla="*/ 589 h 670"/>
              <a:gd name="T14" fmla="*/ 700 w 819"/>
              <a:gd name="T15" fmla="*/ 558 h 670"/>
              <a:gd name="T16" fmla="*/ 717 w 819"/>
              <a:gd name="T17" fmla="*/ 496 h 670"/>
              <a:gd name="T18" fmla="*/ 662 w 819"/>
              <a:gd name="T19" fmla="*/ 376 h 670"/>
              <a:gd name="T20" fmla="*/ 691 w 819"/>
              <a:gd name="T21" fmla="*/ 304 h 670"/>
              <a:gd name="T22" fmla="*/ 698 w 819"/>
              <a:gd name="T23" fmla="*/ 233 h 670"/>
              <a:gd name="T24" fmla="*/ 685 w 819"/>
              <a:gd name="T25" fmla="*/ 137 h 670"/>
              <a:gd name="T26" fmla="*/ 630 w 819"/>
              <a:gd name="T27" fmla="*/ 113 h 670"/>
              <a:gd name="T28" fmla="*/ 615 w 819"/>
              <a:gd name="T29" fmla="*/ 75 h 670"/>
              <a:gd name="T30" fmla="*/ 228 w 819"/>
              <a:gd name="T31" fmla="*/ 116 h 670"/>
              <a:gd name="T32" fmla="*/ 157 w 819"/>
              <a:gd name="T33" fmla="*/ 124 h 670"/>
              <a:gd name="T34" fmla="*/ 113 w 819"/>
              <a:gd name="T35" fmla="*/ 190 h 670"/>
              <a:gd name="T36" fmla="*/ 127 w 819"/>
              <a:gd name="T37" fmla="*/ 284 h 670"/>
              <a:gd name="T38" fmla="*/ 142 w 819"/>
              <a:gd name="T39" fmla="*/ 323 h 670"/>
              <a:gd name="T40" fmla="*/ 139 w 819"/>
              <a:gd name="T41" fmla="*/ 466 h 670"/>
              <a:gd name="T42" fmla="*/ 53 w 819"/>
              <a:gd name="T43" fmla="*/ 525 h 670"/>
              <a:gd name="T44" fmla="*/ 13 w 819"/>
              <a:gd name="T45" fmla="*/ 594 h 670"/>
              <a:gd name="T46" fmla="*/ 0 w 819"/>
              <a:gd name="T47" fmla="*/ 579 h 670"/>
              <a:gd name="T48" fmla="*/ 40 w 819"/>
              <a:gd name="T49" fmla="*/ 486 h 670"/>
              <a:gd name="T50" fmla="*/ 100 w 819"/>
              <a:gd name="T51" fmla="*/ 454 h 670"/>
              <a:gd name="T52" fmla="*/ 113 w 819"/>
              <a:gd name="T53" fmla="*/ 349 h 670"/>
              <a:gd name="T54" fmla="*/ 89 w 819"/>
              <a:gd name="T55" fmla="*/ 300 h 670"/>
              <a:gd name="T56" fmla="*/ 81 w 819"/>
              <a:gd name="T57" fmla="*/ 161 h 670"/>
              <a:gd name="T58" fmla="*/ 168 w 819"/>
              <a:gd name="T59" fmla="*/ 80 h 670"/>
              <a:gd name="T60" fmla="*/ 375 w 819"/>
              <a:gd name="T61" fmla="*/ 51 h 670"/>
              <a:gd name="T62" fmla="*/ 299 w 819"/>
              <a:gd name="T63" fmla="*/ 145 h 670"/>
              <a:gd name="T64" fmla="*/ 322 w 819"/>
              <a:gd name="T65" fmla="*/ 238 h 670"/>
              <a:gd name="T66" fmla="*/ 320 w 819"/>
              <a:gd name="T67" fmla="*/ 300 h 670"/>
              <a:gd name="T68" fmla="*/ 351 w 819"/>
              <a:gd name="T69" fmla="*/ 346 h 670"/>
              <a:gd name="T70" fmla="*/ 331 w 819"/>
              <a:gd name="T71" fmla="*/ 507 h 670"/>
              <a:gd name="T72" fmla="*/ 232 w 819"/>
              <a:gd name="T73" fmla="*/ 559 h 670"/>
              <a:gd name="T74" fmla="*/ 644 w 819"/>
              <a:gd name="T75" fmla="*/ 613 h 670"/>
              <a:gd name="T76" fmla="*/ 547 w 819"/>
              <a:gd name="T77" fmla="*/ 542 h 670"/>
              <a:gd name="T78" fmla="*/ 457 w 819"/>
              <a:gd name="T79" fmla="*/ 448 h 670"/>
              <a:gd name="T80" fmla="*/ 495 w 819"/>
              <a:gd name="T81" fmla="*/ 306 h 670"/>
              <a:gd name="T82" fmla="*/ 504 w 819"/>
              <a:gd name="T83" fmla="*/ 289 h 670"/>
              <a:gd name="T84" fmla="*/ 516 w 819"/>
              <a:gd name="T85" fmla="*/ 203 h 670"/>
              <a:gd name="T86" fmla="*/ 488 w 819"/>
              <a:gd name="T87" fmla="*/ 67 h 670"/>
              <a:gd name="T88" fmla="*/ 450 w 819"/>
              <a:gd name="T89" fmla="*/ 1 h 670"/>
              <a:gd name="T90" fmla="*/ 551 w 819"/>
              <a:gd name="T91" fmla="*/ 119 h 670"/>
              <a:gd name="T92" fmla="*/ 542 w 819"/>
              <a:gd name="T93" fmla="*/ 285 h 670"/>
              <a:gd name="T94" fmla="*/ 517 w 819"/>
              <a:gd name="T95" fmla="*/ 338 h 670"/>
              <a:gd name="T96" fmla="*/ 500 w 819"/>
              <a:gd name="T97" fmla="*/ 459 h 670"/>
              <a:gd name="T98" fmla="*/ 558 w 819"/>
              <a:gd name="T99" fmla="*/ 507 h 670"/>
              <a:gd name="T100" fmla="*/ 669 w 819"/>
              <a:gd name="T101" fmla="*/ 579 h 670"/>
              <a:gd name="T102" fmla="*/ 687 w 819"/>
              <a:gd name="T103" fmla="*/ 658 h 670"/>
              <a:gd name="T104" fmla="*/ 149 w 819"/>
              <a:gd name="T105" fmla="*/ 670 h 670"/>
              <a:gd name="T106" fmla="*/ 131 w 819"/>
              <a:gd name="T107" fmla="*/ 656 h 670"/>
              <a:gd name="T108" fmla="*/ 164 w 819"/>
              <a:gd name="T109" fmla="*/ 562 h 670"/>
              <a:gd name="T110" fmla="*/ 263 w 819"/>
              <a:gd name="T111" fmla="*/ 505 h 670"/>
              <a:gd name="T112" fmla="*/ 326 w 819"/>
              <a:gd name="T113" fmla="*/ 442 h 670"/>
              <a:gd name="T114" fmla="*/ 296 w 819"/>
              <a:gd name="T115" fmla="*/ 330 h 670"/>
              <a:gd name="T116" fmla="*/ 280 w 819"/>
              <a:gd name="T117" fmla="*/ 264 h 670"/>
              <a:gd name="T118" fmla="*/ 269 w 819"/>
              <a:gd name="T119" fmla="*/ 110 h 670"/>
              <a:gd name="T120" fmla="*/ 367 w 819"/>
              <a:gd name="T121" fmla="*/ 13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19" h="670">
                <a:moveTo>
                  <a:pt x="615" y="75"/>
                </a:moveTo>
                <a:lnTo>
                  <a:pt x="635" y="76"/>
                </a:lnTo>
                <a:lnTo>
                  <a:pt x="652" y="80"/>
                </a:lnTo>
                <a:lnTo>
                  <a:pt x="668" y="85"/>
                </a:lnTo>
                <a:lnTo>
                  <a:pt x="678" y="90"/>
                </a:lnTo>
                <a:lnTo>
                  <a:pt x="694" y="98"/>
                </a:lnTo>
                <a:lnTo>
                  <a:pt x="707" y="107"/>
                </a:lnTo>
                <a:lnTo>
                  <a:pt x="717" y="119"/>
                </a:lnTo>
                <a:lnTo>
                  <a:pt x="728" y="137"/>
                </a:lnTo>
                <a:lnTo>
                  <a:pt x="738" y="161"/>
                </a:lnTo>
                <a:lnTo>
                  <a:pt x="745" y="183"/>
                </a:lnTo>
                <a:lnTo>
                  <a:pt x="744" y="207"/>
                </a:lnTo>
                <a:lnTo>
                  <a:pt x="740" y="228"/>
                </a:lnTo>
                <a:lnTo>
                  <a:pt x="733" y="246"/>
                </a:lnTo>
                <a:lnTo>
                  <a:pt x="727" y="262"/>
                </a:lnTo>
                <a:lnTo>
                  <a:pt x="729" y="283"/>
                </a:lnTo>
                <a:lnTo>
                  <a:pt x="730" y="300"/>
                </a:lnTo>
                <a:lnTo>
                  <a:pt x="728" y="311"/>
                </a:lnTo>
                <a:lnTo>
                  <a:pt x="725" y="319"/>
                </a:lnTo>
                <a:lnTo>
                  <a:pt x="723" y="325"/>
                </a:lnTo>
                <a:lnTo>
                  <a:pt x="721" y="326"/>
                </a:lnTo>
                <a:lnTo>
                  <a:pt x="717" y="332"/>
                </a:lnTo>
                <a:lnTo>
                  <a:pt x="712" y="340"/>
                </a:lnTo>
                <a:lnTo>
                  <a:pt x="707" y="349"/>
                </a:lnTo>
                <a:lnTo>
                  <a:pt x="703" y="364"/>
                </a:lnTo>
                <a:lnTo>
                  <a:pt x="700" y="380"/>
                </a:lnTo>
                <a:lnTo>
                  <a:pt x="699" y="402"/>
                </a:lnTo>
                <a:lnTo>
                  <a:pt x="700" y="420"/>
                </a:lnTo>
                <a:lnTo>
                  <a:pt x="706" y="435"/>
                </a:lnTo>
                <a:lnTo>
                  <a:pt x="712" y="445"/>
                </a:lnTo>
                <a:lnTo>
                  <a:pt x="720" y="454"/>
                </a:lnTo>
                <a:lnTo>
                  <a:pt x="727" y="459"/>
                </a:lnTo>
                <a:lnTo>
                  <a:pt x="734" y="463"/>
                </a:lnTo>
                <a:lnTo>
                  <a:pt x="738" y="465"/>
                </a:lnTo>
                <a:lnTo>
                  <a:pt x="741" y="465"/>
                </a:lnTo>
                <a:lnTo>
                  <a:pt x="754" y="470"/>
                </a:lnTo>
                <a:lnTo>
                  <a:pt x="767" y="478"/>
                </a:lnTo>
                <a:lnTo>
                  <a:pt x="780" y="486"/>
                </a:lnTo>
                <a:lnTo>
                  <a:pt x="792" y="497"/>
                </a:lnTo>
                <a:lnTo>
                  <a:pt x="804" y="512"/>
                </a:lnTo>
                <a:lnTo>
                  <a:pt x="812" y="530"/>
                </a:lnTo>
                <a:lnTo>
                  <a:pt x="817" y="551"/>
                </a:lnTo>
                <a:lnTo>
                  <a:pt x="819" y="577"/>
                </a:lnTo>
                <a:lnTo>
                  <a:pt x="819" y="577"/>
                </a:lnTo>
                <a:lnTo>
                  <a:pt x="819" y="579"/>
                </a:lnTo>
                <a:lnTo>
                  <a:pt x="819" y="581"/>
                </a:lnTo>
                <a:lnTo>
                  <a:pt x="818" y="584"/>
                </a:lnTo>
                <a:lnTo>
                  <a:pt x="817" y="586"/>
                </a:lnTo>
                <a:lnTo>
                  <a:pt x="816" y="589"/>
                </a:lnTo>
                <a:lnTo>
                  <a:pt x="813" y="592"/>
                </a:lnTo>
                <a:lnTo>
                  <a:pt x="810" y="593"/>
                </a:lnTo>
                <a:lnTo>
                  <a:pt x="806" y="594"/>
                </a:lnTo>
                <a:lnTo>
                  <a:pt x="801" y="596"/>
                </a:lnTo>
                <a:lnTo>
                  <a:pt x="717" y="596"/>
                </a:lnTo>
                <a:lnTo>
                  <a:pt x="710" y="576"/>
                </a:lnTo>
                <a:lnTo>
                  <a:pt x="700" y="558"/>
                </a:lnTo>
                <a:lnTo>
                  <a:pt x="780" y="558"/>
                </a:lnTo>
                <a:lnTo>
                  <a:pt x="776" y="539"/>
                </a:lnTo>
                <a:lnTo>
                  <a:pt x="767" y="525"/>
                </a:lnTo>
                <a:lnTo>
                  <a:pt x="757" y="514"/>
                </a:lnTo>
                <a:lnTo>
                  <a:pt x="744" y="507"/>
                </a:lnTo>
                <a:lnTo>
                  <a:pt x="729" y="501"/>
                </a:lnTo>
                <a:lnTo>
                  <a:pt x="717" y="496"/>
                </a:lnTo>
                <a:lnTo>
                  <a:pt x="706" y="490"/>
                </a:lnTo>
                <a:lnTo>
                  <a:pt x="693" y="479"/>
                </a:lnTo>
                <a:lnTo>
                  <a:pt x="681" y="466"/>
                </a:lnTo>
                <a:lnTo>
                  <a:pt x="670" y="448"/>
                </a:lnTo>
                <a:lnTo>
                  <a:pt x="664" y="427"/>
                </a:lnTo>
                <a:lnTo>
                  <a:pt x="661" y="402"/>
                </a:lnTo>
                <a:lnTo>
                  <a:pt x="662" y="376"/>
                </a:lnTo>
                <a:lnTo>
                  <a:pt x="666" y="355"/>
                </a:lnTo>
                <a:lnTo>
                  <a:pt x="672" y="336"/>
                </a:lnTo>
                <a:lnTo>
                  <a:pt x="678" y="323"/>
                </a:lnTo>
                <a:lnTo>
                  <a:pt x="685" y="313"/>
                </a:lnTo>
                <a:lnTo>
                  <a:pt x="690" y="305"/>
                </a:lnTo>
                <a:lnTo>
                  <a:pt x="691" y="304"/>
                </a:lnTo>
                <a:lnTo>
                  <a:pt x="691" y="304"/>
                </a:lnTo>
                <a:lnTo>
                  <a:pt x="693" y="300"/>
                </a:lnTo>
                <a:lnTo>
                  <a:pt x="693" y="293"/>
                </a:lnTo>
                <a:lnTo>
                  <a:pt x="693" y="284"/>
                </a:lnTo>
                <a:lnTo>
                  <a:pt x="690" y="270"/>
                </a:lnTo>
                <a:lnTo>
                  <a:pt x="689" y="258"/>
                </a:lnTo>
                <a:lnTo>
                  <a:pt x="693" y="245"/>
                </a:lnTo>
                <a:lnTo>
                  <a:pt x="698" y="233"/>
                </a:lnTo>
                <a:lnTo>
                  <a:pt x="703" y="220"/>
                </a:lnTo>
                <a:lnTo>
                  <a:pt x="707" y="204"/>
                </a:lnTo>
                <a:lnTo>
                  <a:pt x="707" y="190"/>
                </a:lnTo>
                <a:lnTo>
                  <a:pt x="704" y="174"/>
                </a:lnTo>
                <a:lnTo>
                  <a:pt x="696" y="157"/>
                </a:lnTo>
                <a:lnTo>
                  <a:pt x="690" y="145"/>
                </a:lnTo>
                <a:lnTo>
                  <a:pt x="685" y="137"/>
                </a:lnTo>
                <a:lnTo>
                  <a:pt x="678" y="132"/>
                </a:lnTo>
                <a:lnTo>
                  <a:pt x="672" y="128"/>
                </a:lnTo>
                <a:lnTo>
                  <a:pt x="662" y="124"/>
                </a:lnTo>
                <a:lnTo>
                  <a:pt x="657" y="122"/>
                </a:lnTo>
                <a:lnTo>
                  <a:pt x="652" y="118"/>
                </a:lnTo>
                <a:lnTo>
                  <a:pt x="641" y="115"/>
                </a:lnTo>
                <a:lnTo>
                  <a:pt x="630" y="113"/>
                </a:lnTo>
                <a:lnTo>
                  <a:pt x="615" y="111"/>
                </a:lnTo>
                <a:lnTo>
                  <a:pt x="601" y="113"/>
                </a:lnTo>
                <a:lnTo>
                  <a:pt x="590" y="116"/>
                </a:lnTo>
                <a:lnTo>
                  <a:pt x="589" y="118"/>
                </a:lnTo>
                <a:lnTo>
                  <a:pt x="577" y="81"/>
                </a:lnTo>
                <a:lnTo>
                  <a:pt x="596" y="76"/>
                </a:lnTo>
                <a:lnTo>
                  <a:pt x="615" y="75"/>
                </a:lnTo>
                <a:close/>
                <a:moveTo>
                  <a:pt x="204" y="75"/>
                </a:moveTo>
                <a:lnTo>
                  <a:pt x="223" y="76"/>
                </a:lnTo>
                <a:lnTo>
                  <a:pt x="241" y="81"/>
                </a:lnTo>
                <a:lnTo>
                  <a:pt x="237" y="89"/>
                </a:lnTo>
                <a:lnTo>
                  <a:pt x="235" y="97"/>
                </a:lnTo>
                <a:lnTo>
                  <a:pt x="231" y="106"/>
                </a:lnTo>
                <a:lnTo>
                  <a:pt x="228" y="116"/>
                </a:lnTo>
                <a:lnTo>
                  <a:pt x="218" y="113"/>
                </a:lnTo>
                <a:lnTo>
                  <a:pt x="204" y="111"/>
                </a:lnTo>
                <a:lnTo>
                  <a:pt x="190" y="113"/>
                </a:lnTo>
                <a:lnTo>
                  <a:pt x="178" y="115"/>
                </a:lnTo>
                <a:lnTo>
                  <a:pt x="168" y="118"/>
                </a:lnTo>
                <a:lnTo>
                  <a:pt x="163" y="122"/>
                </a:lnTo>
                <a:lnTo>
                  <a:pt x="157" y="124"/>
                </a:lnTo>
                <a:lnTo>
                  <a:pt x="148" y="128"/>
                </a:lnTo>
                <a:lnTo>
                  <a:pt x="142" y="132"/>
                </a:lnTo>
                <a:lnTo>
                  <a:pt x="135" y="137"/>
                </a:lnTo>
                <a:lnTo>
                  <a:pt x="130" y="145"/>
                </a:lnTo>
                <a:lnTo>
                  <a:pt x="123" y="157"/>
                </a:lnTo>
                <a:lnTo>
                  <a:pt x="115" y="174"/>
                </a:lnTo>
                <a:lnTo>
                  <a:pt x="113" y="190"/>
                </a:lnTo>
                <a:lnTo>
                  <a:pt x="113" y="204"/>
                </a:lnTo>
                <a:lnTo>
                  <a:pt x="117" y="220"/>
                </a:lnTo>
                <a:lnTo>
                  <a:pt x="122" y="233"/>
                </a:lnTo>
                <a:lnTo>
                  <a:pt x="127" y="245"/>
                </a:lnTo>
                <a:lnTo>
                  <a:pt x="131" y="258"/>
                </a:lnTo>
                <a:lnTo>
                  <a:pt x="130" y="270"/>
                </a:lnTo>
                <a:lnTo>
                  <a:pt x="127" y="284"/>
                </a:lnTo>
                <a:lnTo>
                  <a:pt x="127" y="293"/>
                </a:lnTo>
                <a:lnTo>
                  <a:pt x="127" y="300"/>
                </a:lnTo>
                <a:lnTo>
                  <a:pt x="129" y="304"/>
                </a:lnTo>
                <a:lnTo>
                  <a:pt x="129" y="304"/>
                </a:lnTo>
                <a:lnTo>
                  <a:pt x="130" y="305"/>
                </a:lnTo>
                <a:lnTo>
                  <a:pt x="135" y="313"/>
                </a:lnTo>
                <a:lnTo>
                  <a:pt x="142" y="323"/>
                </a:lnTo>
                <a:lnTo>
                  <a:pt x="148" y="336"/>
                </a:lnTo>
                <a:lnTo>
                  <a:pt x="153" y="355"/>
                </a:lnTo>
                <a:lnTo>
                  <a:pt x="157" y="376"/>
                </a:lnTo>
                <a:lnTo>
                  <a:pt x="159" y="402"/>
                </a:lnTo>
                <a:lnTo>
                  <a:pt x="156" y="427"/>
                </a:lnTo>
                <a:lnTo>
                  <a:pt x="149" y="448"/>
                </a:lnTo>
                <a:lnTo>
                  <a:pt x="139" y="466"/>
                </a:lnTo>
                <a:lnTo>
                  <a:pt x="127" y="479"/>
                </a:lnTo>
                <a:lnTo>
                  <a:pt x="114" y="490"/>
                </a:lnTo>
                <a:lnTo>
                  <a:pt x="102" y="496"/>
                </a:lnTo>
                <a:lnTo>
                  <a:pt x="91" y="501"/>
                </a:lnTo>
                <a:lnTo>
                  <a:pt x="76" y="507"/>
                </a:lnTo>
                <a:lnTo>
                  <a:pt x="63" y="514"/>
                </a:lnTo>
                <a:lnTo>
                  <a:pt x="53" y="525"/>
                </a:lnTo>
                <a:lnTo>
                  <a:pt x="43" y="539"/>
                </a:lnTo>
                <a:lnTo>
                  <a:pt x="40" y="558"/>
                </a:lnTo>
                <a:lnTo>
                  <a:pt x="119" y="558"/>
                </a:lnTo>
                <a:lnTo>
                  <a:pt x="110" y="576"/>
                </a:lnTo>
                <a:lnTo>
                  <a:pt x="102" y="596"/>
                </a:lnTo>
                <a:lnTo>
                  <a:pt x="19" y="596"/>
                </a:lnTo>
                <a:lnTo>
                  <a:pt x="13" y="594"/>
                </a:lnTo>
                <a:lnTo>
                  <a:pt x="9" y="593"/>
                </a:lnTo>
                <a:lnTo>
                  <a:pt x="7" y="592"/>
                </a:lnTo>
                <a:lnTo>
                  <a:pt x="4" y="589"/>
                </a:lnTo>
                <a:lnTo>
                  <a:pt x="3" y="586"/>
                </a:lnTo>
                <a:lnTo>
                  <a:pt x="2" y="584"/>
                </a:lnTo>
                <a:lnTo>
                  <a:pt x="0" y="581"/>
                </a:lnTo>
                <a:lnTo>
                  <a:pt x="0" y="579"/>
                </a:lnTo>
                <a:lnTo>
                  <a:pt x="0" y="577"/>
                </a:lnTo>
                <a:lnTo>
                  <a:pt x="0" y="577"/>
                </a:lnTo>
                <a:lnTo>
                  <a:pt x="3" y="551"/>
                </a:lnTo>
                <a:lnTo>
                  <a:pt x="8" y="530"/>
                </a:lnTo>
                <a:lnTo>
                  <a:pt x="16" y="512"/>
                </a:lnTo>
                <a:lnTo>
                  <a:pt x="28" y="497"/>
                </a:lnTo>
                <a:lnTo>
                  <a:pt x="40" y="486"/>
                </a:lnTo>
                <a:lnTo>
                  <a:pt x="53" y="478"/>
                </a:lnTo>
                <a:lnTo>
                  <a:pt x="66" y="470"/>
                </a:lnTo>
                <a:lnTo>
                  <a:pt x="79" y="465"/>
                </a:lnTo>
                <a:lnTo>
                  <a:pt x="81" y="465"/>
                </a:lnTo>
                <a:lnTo>
                  <a:pt x="85" y="463"/>
                </a:lnTo>
                <a:lnTo>
                  <a:pt x="93" y="459"/>
                </a:lnTo>
                <a:lnTo>
                  <a:pt x="100" y="454"/>
                </a:lnTo>
                <a:lnTo>
                  <a:pt x="108" y="445"/>
                </a:lnTo>
                <a:lnTo>
                  <a:pt x="114" y="435"/>
                </a:lnTo>
                <a:lnTo>
                  <a:pt x="119" y="420"/>
                </a:lnTo>
                <a:lnTo>
                  <a:pt x="121" y="402"/>
                </a:lnTo>
                <a:lnTo>
                  <a:pt x="119" y="380"/>
                </a:lnTo>
                <a:lnTo>
                  <a:pt x="117" y="364"/>
                </a:lnTo>
                <a:lnTo>
                  <a:pt x="113" y="349"/>
                </a:lnTo>
                <a:lnTo>
                  <a:pt x="108" y="340"/>
                </a:lnTo>
                <a:lnTo>
                  <a:pt x="102" y="332"/>
                </a:lnTo>
                <a:lnTo>
                  <a:pt x="98" y="326"/>
                </a:lnTo>
                <a:lnTo>
                  <a:pt x="97" y="325"/>
                </a:lnTo>
                <a:lnTo>
                  <a:pt x="95" y="319"/>
                </a:lnTo>
                <a:lnTo>
                  <a:pt x="92" y="311"/>
                </a:lnTo>
                <a:lnTo>
                  <a:pt x="89" y="300"/>
                </a:lnTo>
                <a:lnTo>
                  <a:pt x="91" y="283"/>
                </a:lnTo>
                <a:lnTo>
                  <a:pt x="93" y="262"/>
                </a:lnTo>
                <a:lnTo>
                  <a:pt x="87" y="246"/>
                </a:lnTo>
                <a:lnTo>
                  <a:pt x="80" y="228"/>
                </a:lnTo>
                <a:lnTo>
                  <a:pt x="76" y="207"/>
                </a:lnTo>
                <a:lnTo>
                  <a:pt x="75" y="183"/>
                </a:lnTo>
                <a:lnTo>
                  <a:pt x="81" y="161"/>
                </a:lnTo>
                <a:lnTo>
                  <a:pt x="92" y="137"/>
                </a:lnTo>
                <a:lnTo>
                  <a:pt x="102" y="119"/>
                </a:lnTo>
                <a:lnTo>
                  <a:pt x="113" y="107"/>
                </a:lnTo>
                <a:lnTo>
                  <a:pt x="126" y="98"/>
                </a:lnTo>
                <a:lnTo>
                  <a:pt x="142" y="90"/>
                </a:lnTo>
                <a:lnTo>
                  <a:pt x="152" y="85"/>
                </a:lnTo>
                <a:lnTo>
                  <a:pt x="168" y="80"/>
                </a:lnTo>
                <a:lnTo>
                  <a:pt x="185" y="76"/>
                </a:lnTo>
                <a:lnTo>
                  <a:pt x="204" y="75"/>
                </a:lnTo>
                <a:close/>
                <a:moveTo>
                  <a:pt x="432" y="37"/>
                </a:moveTo>
                <a:lnTo>
                  <a:pt x="413" y="38"/>
                </a:lnTo>
                <a:lnTo>
                  <a:pt x="395" y="42"/>
                </a:lnTo>
                <a:lnTo>
                  <a:pt x="382" y="47"/>
                </a:lnTo>
                <a:lnTo>
                  <a:pt x="375" y="51"/>
                </a:lnTo>
                <a:lnTo>
                  <a:pt x="369" y="54"/>
                </a:lnTo>
                <a:lnTo>
                  <a:pt x="352" y="61"/>
                </a:lnTo>
                <a:lnTo>
                  <a:pt x="339" y="71"/>
                </a:lnTo>
                <a:lnTo>
                  <a:pt x="326" y="82"/>
                </a:lnTo>
                <a:lnTo>
                  <a:pt x="314" y="101"/>
                </a:lnTo>
                <a:lnTo>
                  <a:pt x="304" y="124"/>
                </a:lnTo>
                <a:lnTo>
                  <a:pt x="299" y="145"/>
                </a:lnTo>
                <a:lnTo>
                  <a:pt x="300" y="167"/>
                </a:lnTo>
                <a:lnTo>
                  <a:pt x="304" y="190"/>
                </a:lnTo>
                <a:lnTo>
                  <a:pt x="312" y="208"/>
                </a:lnTo>
                <a:lnTo>
                  <a:pt x="318" y="224"/>
                </a:lnTo>
                <a:lnTo>
                  <a:pt x="320" y="226"/>
                </a:lnTo>
                <a:lnTo>
                  <a:pt x="321" y="230"/>
                </a:lnTo>
                <a:lnTo>
                  <a:pt x="322" y="238"/>
                </a:lnTo>
                <a:lnTo>
                  <a:pt x="321" y="249"/>
                </a:lnTo>
                <a:lnTo>
                  <a:pt x="317" y="267"/>
                </a:lnTo>
                <a:lnTo>
                  <a:pt x="317" y="281"/>
                </a:lnTo>
                <a:lnTo>
                  <a:pt x="317" y="291"/>
                </a:lnTo>
                <a:lnTo>
                  <a:pt x="318" y="297"/>
                </a:lnTo>
                <a:lnTo>
                  <a:pt x="320" y="300"/>
                </a:lnTo>
                <a:lnTo>
                  <a:pt x="320" y="300"/>
                </a:lnTo>
                <a:lnTo>
                  <a:pt x="320" y="301"/>
                </a:lnTo>
                <a:lnTo>
                  <a:pt x="321" y="302"/>
                </a:lnTo>
                <a:lnTo>
                  <a:pt x="324" y="305"/>
                </a:lnTo>
                <a:lnTo>
                  <a:pt x="325" y="306"/>
                </a:lnTo>
                <a:lnTo>
                  <a:pt x="333" y="317"/>
                </a:lnTo>
                <a:lnTo>
                  <a:pt x="342" y="330"/>
                </a:lnTo>
                <a:lnTo>
                  <a:pt x="351" y="346"/>
                </a:lnTo>
                <a:lnTo>
                  <a:pt x="358" y="366"/>
                </a:lnTo>
                <a:lnTo>
                  <a:pt x="363" y="391"/>
                </a:lnTo>
                <a:lnTo>
                  <a:pt x="365" y="420"/>
                </a:lnTo>
                <a:lnTo>
                  <a:pt x="363" y="448"/>
                </a:lnTo>
                <a:lnTo>
                  <a:pt x="355" y="471"/>
                </a:lnTo>
                <a:lnTo>
                  <a:pt x="344" y="491"/>
                </a:lnTo>
                <a:lnTo>
                  <a:pt x="331" y="507"/>
                </a:lnTo>
                <a:lnTo>
                  <a:pt x="317" y="520"/>
                </a:lnTo>
                <a:lnTo>
                  <a:pt x="301" y="530"/>
                </a:lnTo>
                <a:lnTo>
                  <a:pt x="286" y="538"/>
                </a:lnTo>
                <a:lnTo>
                  <a:pt x="272" y="542"/>
                </a:lnTo>
                <a:lnTo>
                  <a:pt x="271" y="542"/>
                </a:lnTo>
                <a:lnTo>
                  <a:pt x="252" y="550"/>
                </a:lnTo>
                <a:lnTo>
                  <a:pt x="232" y="559"/>
                </a:lnTo>
                <a:lnTo>
                  <a:pt x="214" y="568"/>
                </a:lnTo>
                <a:lnTo>
                  <a:pt x="198" y="580"/>
                </a:lnTo>
                <a:lnTo>
                  <a:pt x="185" y="594"/>
                </a:lnTo>
                <a:lnTo>
                  <a:pt x="176" y="613"/>
                </a:lnTo>
                <a:lnTo>
                  <a:pt x="169" y="632"/>
                </a:lnTo>
                <a:lnTo>
                  <a:pt x="651" y="632"/>
                </a:lnTo>
                <a:lnTo>
                  <a:pt x="644" y="613"/>
                </a:lnTo>
                <a:lnTo>
                  <a:pt x="635" y="594"/>
                </a:lnTo>
                <a:lnTo>
                  <a:pt x="622" y="580"/>
                </a:lnTo>
                <a:lnTo>
                  <a:pt x="606" y="568"/>
                </a:lnTo>
                <a:lnTo>
                  <a:pt x="588" y="559"/>
                </a:lnTo>
                <a:lnTo>
                  <a:pt x="568" y="550"/>
                </a:lnTo>
                <a:lnTo>
                  <a:pt x="549" y="542"/>
                </a:lnTo>
                <a:lnTo>
                  <a:pt x="547" y="542"/>
                </a:lnTo>
                <a:lnTo>
                  <a:pt x="534" y="538"/>
                </a:lnTo>
                <a:lnTo>
                  <a:pt x="518" y="530"/>
                </a:lnTo>
                <a:lnTo>
                  <a:pt x="503" y="520"/>
                </a:lnTo>
                <a:lnTo>
                  <a:pt x="488" y="507"/>
                </a:lnTo>
                <a:lnTo>
                  <a:pt x="475" y="491"/>
                </a:lnTo>
                <a:lnTo>
                  <a:pt x="465" y="471"/>
                </a:lnTo>
                <a:lnTo>
                  <a:pt x="457" y="448"/>
                </a:lnTo>
                <a:lnTo>
                  <a:pt x="454" y="420"/>
                </a:lnTo>
                <a:lnTo>
                  <a:pt x="457" y="391"/>
                </a:lnTo>
                <a:lnTo>
                  <a:pt x="462" y="366"/>
                </a:lnTo>
                <a:lnTo>
                  <a:pt x="469" y="346"/>
                </a:lnTo>
                <a:lnTo>
                  <a:pt x="478" y="330"/>
                </a:lnTo>
                <a:lnTo>
                  <a:pt x="487" y="317"/>
                </a:lnTo>
                <a:lnTo>
                  <a:pt x="495" y="306"/>
                </a:lnTo>
                <a:lnTo>
                  <a:pt x="496" y="305"/>
                </a:lnTo>
                <a:lnTo>
                  <a:pt x="499" y="302"/>
                </a:lnTo>
                <a:lnTo>
                  <a:pt x="500" y="301"/>
                </a:lnTo>
                <a:lnTo>
                  <a:pt x="501" y="298"/>
                </a:lnTo>
                <a:lnTo>
                  <a:pt x="501" y="298"/>
                </a:lnTo>
                <a:lnTo>
                  <a:pt x="503" y="294"/>
                </a:lnTo>
                <a:lnTo>
                  <a:pt x="504" y="289"/>
                </a:lnTo>
                <a:lnTo>
                  <a:pt x="504" y="280"/>
                </a:lnTo>
                <a:lnTo>
                  <a:pt x="504" y="267"/>
                </a:lnTo>
                <a:lnTo>
                  <a:pt x="500" y="251"/>
                </a:lnTo>
                <a:lnTo>
                  <a:pt x="500" y="236"/>
                </a:lnTo>
                <a:lnTo>
                  <a:pt x="507" y="221"/>
                </a:lnTo>
                <a:lnTo>
                  <a:pt x="511" y="213"/>
                </a:lnTo>
                <a:lnTo>
                  <a:pt x="516" y="203"/>
                </a:lnTo>
                <a:lnTo>
                  <a:pt x="520" y="190"/>
                </a:lnTo>
                <a:lnTo>
                  <a:pt x="521" y="173"/>
                </a:lnTo>
                <a:lnTo>
                  <a:pt x="520" y="152"/>
                </a:lnTo>
                <a:lnTo>
                  <a:pt x="515" y="128"/>
                </a:lnTo>
                <a:lnTo>
                  <a:pt x="505" y="101"/>
                </a:lnTo>
                <a:lnTo>
                  <a:pt x="496" y="81"/>
                </a:lnTo>
                <a:lnTo>
                  <a:pt x="488" y="67"/>
                </a:lnTo>
                <a:lnTo>
                  <a:pt x="481" y="56"/>
                </a:lnTo>
                <a:lnTo>
                  <a:pt x="474" y="50"/>
                </a:lnTo>
                <a:lnTo>
                  <a:pt x="467" y="44"/>
                </a:lnTo>
                <a:lnTo>
                  <a:pt x="452" y="39"/>
                </a:lnTo>
                <a:lnTo>
                  <a:pt x="432" y="37"/>
                </a:lnTo>
                <a:close/>
                <a:moveTo>
                  <a:pt x="432" y="0"/>
                </a:moveTo>
                <a:lnTo>
                  <a:pt x="450" y="1"/>
                </a:lnTo>
                <a:lnTo>
                  <a:pt x="469" y="5"/>
                </a:lnTo>
                <a:lnTo>
                  <a:pt x="486" y="12"/>
                </a:lnTo>
                <a:lnTo>
                  <a:pt x="501" y="23"/>
                </a:lnTo>
                <a:lnTo>
                  <a:pt x="515" y="39"/>
                </a:lnTo>
                <a:lnTo>
                  <a:pt x="528" y="60"/>
                </a:lnTo>
                <a:lnTo>
                  <a:pt x="539" y="86"/>
                </a:lnTo>
                <a:lnTo>
                  <a:pt x="551" y="119"/>
                </a:lnTo>
                <a:lnTo>
                  <a:pt x="558" y="149"/>
                </a:lnTo>
                <a:lnTo>
                  <a:pt x="558" y="177"/>
                </a:lnTo>
                <a:lnTo>
                  <a:pt x="555" y="202"/>
                </a:lnTo>
                <a:lnTo>
                  <a:pt x="547" y="224"/>
                </a:lnTo>
                <a:lnTo>
                  <a:pt x="537" y="242"/>
                </a:lnTo>
                <a:lnTo>
                  <a:pt x="541" y="266"/>
                </a:lnTo>
                <a:lnTo>
                  <a:pt x="542" y="285"/>
                </a:lnTo>
                <a:lnTo>
                  <a:pt x="539" y="300"/>
                </a:lnTo>
                <a:lnTo>
                  <a:pt x="537" y="310"/>
                </a:lnTo>
                <a:lnTo>
                  <a:pt x="534" y="318"/>
                </a:lnTo>
                <a:lnTo>
                  <a:pt x="530" y="322"/>
                </a:lnTo>
                <a:lnTo>
                  <a:pt x="529" y="323"/>
                </a:lnTo>
                <a:lnTo>
                  <a:pt x="524" y="330"/>
                </a:lnTo>
                <a:lnTo>
                  <a:pt x="517" y="338"/>
                </a:lnTo>
                <a:lnTo>
                  <a:pt x="511" y="348"/>
                </a:lnTo>
                <a:lnTo>
                  <a:pt x="503" y="361"/>
                </a:lnTo>
                <a:lnTo>
                  <a:pt x="498" y="377"/>
                </a:lnTo>
                <a:lnTo>
                  <a:pt x="494" y="397"/>
                </a:lnTo>
                <a:lnTo>
                  <a:pt x="491" y="420"/>
                </a:lnTo>
                <a:lnTo>
                  <a:pt x="494" y="442"/>
                </a:lnTo>
                <a:lnTo>
                  <a:pt x="500" y="459"/>
                </a:lnTo>
                <a:lnTo>
                  <a:pt x="509" y="474"/>
                </a:lnTo>
                <a:lnTo>
                  <a:pt x="520" y="486"/>
                </a:lnTo>
                <a:lnTo>
                  <a:pt x="530" y="493"/>
                </a:lnTo>
                <a:lnTo>
                  <a:pt x="541" y="500"/>
                </a:lnTo>
                <a:lnTo>
                  <a:pt x="550" y="504"/>
                </a:lnTo>
                <a:lnTo>
                  <a:pt x="556" y="505"/>
                </a:lnTo>
                <a:lnTo>
                  <a:pt x="558" y="507"/>
                </a:lnTo>
                <a:lnTo>
                  <a:pt x="572" y="512"/>
                </a:lnTo>
                <a:lnTo>
                  <a:pt x="588" y="517"/>
                </a:lnTo>
                <a:lnTo>
                  <a:pt x="605" y="525"/>
                </a:lnTo>
                <a:lnTo>
                  <a:pt x="623" y="535"/>
                </a:lnTo>
                <a:lnTo>
                  <a:pt x="640" y="547"/>
                </a:lnTo>
                <a:lnTo>
                  <a:pt x="656" y="562"/>
                </a:lnTo>
                <a:lnTo>
                  <a:pt x="669" y="579"/>
                </a:lnTo>
                <a:lnTo>
                  <a:pt x="679" y="599"/>
                </a:lnTo>
                <a:lnTo>
                  <a:pt x="686" y="623"/>
                </a:lnTo>
                <a:lnTo>
                  <a:pt x="689" y="652"/>
                </a:lnTo>
                <a:lnTo>
                  <a:pt x="689" y="652"/>
                </a:lnTo>
                <a:lnTo>
                  <a:pt x="689" y="653"/>
                </a:lnTo>
                <a:lnTo>
                  <a:pt x="689" y="656"/>
                </a:lnTo>
                <a:lnTo>
                  <a:pt x="687" y="658"/>
                </a:lnTo>
                <a:lnTo>
                  <a:pt x="687" y="661"/>
                </a:lnTo>
                <a:lnTo>
                  <a:pt x="685" y="664"/>
                </a:lnTo>
                <a:lnTo>
                  <a:pt x="683" y="666"/>
                </a:lnTo>
                <a:lnTo>
                  <a:pt x="679" y="668"/>
                </a:lnTo>
                <a:lnTo>
                  <a:pt x="676" y="669"/>
                </a:lnTo>
                <a:lnTo>
                  <a:pt x="670" y="670"/>
                </a:lnTo>
                <a:lnTo>
                  <a:pt x="149" y="670"/>
                </a:lnTo>
                <a:lnTo>
                  <a:pt x="144" y="669"/>
                </a:lnTo>
                <a:lnTo>
                  <a:pt x="140" y="668"/>
                </a:lnTo>
                <a:lnTo>
                  <a:pt x="136" y="666"/>
                </a:lnTo>
                <a:lnTo>
                  <a:pt x="135" y="664"/>
                </a:lnTo>
                <a:lnTo>
                  <a:pt x="132" y="661"/>
                </a:lnTo>
                <a:lnTo>
                  <a:pt x="132" y="658"/>
                </a:lnTo>
                <a:lnTo>
                  <a:pt x="131" y="656"/>
                </a:lnTo>
                <a:lnTo>
                  <a:pt x="131" y="653"/>
                </a:lnTo>
                <a:lnTo>
                  <a:pt x="131" y="652"/>
                </a:lnTo>
                <a:lnTo>
                  <a:pt x="131" y="652"/>
                </a:lnTo>
                <a:lnTo>
                  <a:pt x="134" y="623"/>
                </a:lnTo>
                <a:lnTo>
                  <a:pt x="140" y="599"/>
                </a:lnTo>
                <a:lnTo>
                  <a:pt x="151" y="579"/>
                </a:lnTo>
                <a:lnTo>
                  <a:pt x="164" y="562"/>
                </a:lnTo>
                <a:lnTo>
                  <a:pt x="180" y="547"/>
                </a:lnTo>
                <a:lnTo>
                  <a:pt x="197" y="535"/>
                </a:lnTo>
                <a:lnTo>
                  <a:pt x="215" y="525"/>
                </a:lnTo>
                <a:lnTo>
                  <a:pt x="232" y="517"/>
                </a:lnTo>
                <a:lnTo>
                  <a:pt x="248" y="512"/>
                </a:lnTo>
                <a:lnTo>
                  <a:pt x="262" y="507"/>
                </a:lnTo>
                <a:lnTo>
                  <a:pt x="263" y="505"/>
                </a:lnTo>
                <a:lnTo>
                  <a:pt x="270" y="504"/>
                </a:lnTo>
                <a:lnTo>
                  <a:pt x="279" y="500"/>
                </a:lnTo>
                <a:lnTo>
                  <a:pt x="289" y="493"/>
                </a:lnTo>
                <a:lnTo>
                  <a:pt x="300" y="486"/>
                </a:lnTo>
                <a:lnTo>
                  <a:pt x="310" y="474"/>
                </a:lnTo>
                <a:lnTo>
                  <a:pt x="320" y="459"/>
                </a:lnTo>
                <a:lnTo>
                  <a:pt x="326" y="442"/>
                </a:lnTo>
                <a:lnTo>
                  <a:pt x="329" y="420"/>
                </a:lnTo>
                <a:lnTo>
                  <a:pt x="326" y="397"/>
                </a:lnTo>
                <a:lnTo>
                  <a:pt x="322" y="377"/>
                </a:lnTo>
                <a:lnTo>
                  <a:pt x="317" y="361"/>
                </a:lnTo>
                <a:lnTo>
                  <a:pt x="309" y="348"/>
                </a:lnTo>
                <a:lnTo>
                  <a:pt x="303" y="338"/>
                </a:lnTo>
                <a:lnTo>
                  <a:pt x="296" y="330"/>
                </a:lnTo>
                <a:lnTo>
                  <a:pt x="291" y="323"/>
                </a:lnTo>
                <a:lnTo>
                  <a:pt x="289" y="322"/>
                </a:lnTo>
                <a:lnTo>
                  <a:pt x="287" y="317"/>
                </a:lnTo>
                <a:lnTo>
                  <a:pt x="283" y="310"/>
                </a:lnTo>
                <a:lnTo>
                  <a:pt x="280" y="298"/>
                </a:lnTo>
                <a:lnTo>
                  <a:pt x="279" y="284"/>
                </a:lnTo>
                <a:lnTo>
                  <a:pt x="280" y="264"/>
                </a:lnTo>
                <a:lnTo>
                  <a:pt x="284" y="241"/>
                </a:lnTo>
                <a:lnTo>
                  <a:pt x="278" y="225"/>
                </a:lnTo>
                <a:lnTo>
                  <a:pt x="271" y="205"/>
                </a:lnTo>
                <a:lnTo>
                  <a:pt x="265" y="183"/>
                </a:lnTo>
                <a:lnTo>
                  <a:pt x="261" y="160"/>
                </a:lnTo>
                <a:lnTo>
                  <a:pt x="262" y="135"/>
                </a:lnTo>
                <a:lnTo>
                  <a:pt x="269" y="110"/>
                </a:lnTo>
                <a:lnTo>
                  <a:pt x="280" y="85"/>
                </a:lnTo>
                <a:lnTo>
                  <a:pt x="293" y="64"/>
                </a:lnTo>
                <a:lnTo>
                  <a:pt x="307" y="50"/>
                </a:lnTo>
                <a:lnTo>
                  <a:pt x="321" y="38"/>
                </a:lnTo>
                <a:lnTo>
                  <a:pt x="337" y="29"/>
                </a:lnTo>
                <a:lnTo>
                  <a:pt x="355" y="20"/>
                </a:lnTo>
                <a:lnTo>
                  <a:pt x="367" y="13"/>
                </a:lnTo>
                <a:lnTo>
                  <a:pt x="386" y="6"/>
                </a:lnTo>
                <a:lnTo>
                  <a:pt x="409" y="1"/>
                </a:lnTo>
                <a:lnTo>
                  <a:pt x="43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2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5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85"/>
                            </p:stCondLst>
                            <p:childTnLst>
                              <p:par>
                                <p:cTn id="42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+(-45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85"/>
                            </p:stCondLst>
                            <p:childTnLst>
                              <p:par>
                                <p:cTn id="49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+(-45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85"/>
                            </p:stCondLst>
                            <p:childTnLst>
                              <p:par>
                                <p:cTn id="56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+(-45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  <p:bldP spid="9" grpId="0"/>
      <p:bldP spid="10" grpId="0"/>
      <p:bldP spid="12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130805" y="4589501"/>
            <a:ext cx="52578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Roboto" panose="02000000000000000000" pitchFamily="2" charset="0"/>
                <a:cs typeface="Lato" panose="020F0502020204030203" pitchFamily="34" charset="0"/>
              </a:rPr>
              <a:t>ESC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Hexagon 10"/>
          <p:cNvSpPr/>
          <p:nvPr/>
        </p:nvSpPr>
        <p:spPr>
          <a:xfrm rot="16200000">
            <a:off x="10470642" y="2706869"/>
            <a:ext cx="1208742" cy="1042020"/>
          </a:xfrm>
          <a:prstGeom prst="hexagon">
            <a:avLst>
              <a:gd name="adj" fmla="val 28717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8"/>
          <p:cNvSpPr/>
          <p:nvPr/>
        </p:nvSpPr>
        <p:spPr>
          <a:xfrm>
            <a:off x="11872598" y="2044108"/>
            <a:ext cx="57440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dirty="0">
                <a:latin typeface="Agency FB" panose="020B0503020202020204" pitchFamily="34" charset="0"/>
              </a:rPr>
              <a:t>It gives young people between the ages of 18 and 30 the possibility to volunteer for or work on projects in their own country or abroad.</a:t>
            </a:r>
            <a:endParaRPr lang="en-GB" sz="3200" dirty="0">
              <a:latin typeface="Agency FB" panose="020B0503020202020204" pitchFamily="34" charset="0"/>
            </a:endParaRPr>
          </a:p>
        </p:txBody>
      </p:sp>
      <p:sp>
        <p:nvSpPr>
          <p:cNvPr id="22" name="Hexagon 21"/>
          <p:cNvSpPr/>
          <p:nvPr/>
        </p:nvSpPr>
        <p:spPr>
          <a:xfrm rot="16200000">
            <a:off x="10470642" y="4622489"/>
            <a:ext cx="1208742" cy="1042020"/>
          </a:xfrm>
          <a:prstGeom prst="hexagon">
            <a:avLst>
              <a:gd name="adj" fmla="val 28717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8"/>
          <p:cNvSpPr/>
          <p:nvPr/>
        </p:nvSpPr>
        <p:spPr>
          <a:xfrm>
            <a:off x="11872598" y="4311428"/>
            <a:ext cx="48628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dirty="0">
                <a:latin typeface="Agency FB" panose="020B0503020202020204" pitchFamily="34" charset="0"/>
              </a:rPr>
              <a:t>72 000 young people have registered so far, and 7000 of these are directly involved in solidarity activities.</a:t>
            </a:r>
            <a:endParaRPr lang="en-GB" sz="3200" dirty="0">
              <a:latin typeface="Agency FB" panose="020B0503020202020204" pitchFamily="34" charset="0"/>
            </a:endParaRPr>
          </a:p>
        </p:txBody>
      </p:sp>
      <p:sp>
        <p:nvSpPr>
          <p:cNvPr id="27" name="Hexagon 26"/>
          <p:cNvSpPr/>
          <p:nvPr/>
        </p:nvSpPr>
        <p:spPr>
          <a:xfrm rot="16200000">
            <a:off x="10470642" y="6538110"/>
            <a:ext cx="1208742" cy="1042020"/>
          </a:xfrm>
          <a:prstGeom prst="hexagon">
            <a:avLst>
              <a:gd name="adj" fmla="val 28717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8"/>
          <p:cNvSpPr/>
          <p:nvPr/>
        </p:nvSpPr>
        <p:spPr>
          <a:xfrm>
            <a:off x="11872598" y="6420484"/>
            <a:ext cx="48628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lv-LV" sz="3200" dirty="0">
                <a:latin typeface="Agency FB" panose="020B0503020202020204" pitchFamily="34" charset="0"/>
              </a:rPr>
              <a:t>For the European Solidarity Corps beyond 2020, </a:t>
            </a:r>
            <a:r>
              <a:rPr lang="lv-LV" sz="3200" dirty="0" smtClean="0">
                <a:latin typeface="Agency FB" panose="020B0503020202020204" pitchFamily="34" charset="0"/>
              </a:rPr>
              <a:t>EUR</a:t>
            </a:r>
            <a:r>
              <a:rPr lang="en-GB" sz="3200" dirty="0" smtClean="0">
                <a:latin typeface="Agency FB" panose="020B0503020202020204" pitchFamily="34" charset="0"/>
              </a:rPr>
              <a:t> </a:t>
            </a:r>
            <a:r>
              <a:rPr lang="lv-LV" sz="3200" dirty="0" smtClean="0">
                <a:latin typeface="Agency FB" panose="020B0503020202020204" pitchFamily="34" charset="0"/>
              </a:rPr>
              <a:t>1.26 </a:t>
            </a:r>
            <a:r>
              <a:rPr lang="lv-LV" sz="3200" dirty="0">
                <a:latin typeface="Agency FB" panose="020B0503020202020204" pitchFamily="34" charset="0"/>
              </a:rPr>
              <a:t>billion is allocated to enable approximately 350 000 young people to take part in solidarity activities</a:t>
            </a:r>
            <a:r>
              <a:rPr lang="lv-LV" dirty="0">
                <a:latin typeface="Agency FB" panose="020B0503020202020204" pitchFamily="34" charset="0"/>
              </a:rPr>
              <a:t>.</a:t>
            </a:r>
            <a:endParaRPr lang="es-ES" altLang="zh-CN" sz="12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6" name="Freeform 36"/>
          <p:cNvSpPr>
            <a:spLocks noEditPoints="1"/>
          </p:cNvSpPr>
          <p:nvPr/>
        </p:nvSpPr>
        <p:spPr bwMode="auto">
          <a:xfrm>
            <a:off x="10855708" y="3006424"/>
            <a:ext cx="438612" cy="442910"/>
          </a:xfrm>
          <a:custGeom>
            <a:avLst/>
            <a:gdLst>
              <a:gd name="T0" fmla="*/ 2855 w 3262"/>
              <a:gd name="T1" fmla="*/ 205 h 3292"/>
              <a:gd name="T2" fmla="*/ 3058 w 3262"/>
              <a:gd name="T3" fmla="*/ 411 h 3292"/>
              <a:gd name="T4" fmla="*/ 1631 w 3262"/>
              <a:gd name="T5" fmla="*/ 1851 h 3292"/>
              <a:gd name="T6" fmla="*/ 1224 w 3262"/>
              <a:gd name="T7" fmla="*/ 2057 h 3292"/>
              <a:gd name="T8" fmla="*/ 1427 w 3262"/>
              <a:gd name="T9" fmla="*/ 1646 h 3292"/>
              <a:gd name="T10" fmla="*/ 2855 w 3262"/>
              <a:gd name="T11" fmla="*/ 205 h 3292"/>
              <a:gd name="T12" fmla="*/ 1835 w 3262"/>
              <a:gd name="T13" fmla="*/ 0 h 3292"/>
              <a:gd name="T14" fmla="*/ 2446 w 3262"/>
              <a:gd name="T15" fmla="*/ 0 h 3292"/>
              <a:gd name="T16" fmla="*/ 1224 w 3262"/>
              <a:gd name="T17" fmla="*/ 1234 h 3292"/>
              <a:gd name="T18" fmla="*/ 815 w 3262"/>
              <a:gd name="T19" fmla="*/ 1485 h 3292"/>
              <a:gd name="T20" fmla="*/ 500 w 3262"/>
              <a:gd name="T21" fmla="*/ 2361 h 3292"/>
              <a:gd name="T22" fmla="*/ 561 w 3262"/>
              <a:gd name="T23" fmla="*/ 2392 h 3292"/>
              <a:gd name="T24" fmla="*/ 616 w 3262"/>
              <a:gd name="T25" fmla="*/ 2424 h 3292"/>
              <a:gd name="T26" fmla="*/ 666 w 3262"/>
              <a:gd name="T27" fmla="*/ 2458 h 3292"/>
              <a:gd name="T28" fmla="*/ 711 w 3262"/>
              <a:gd name="T29" fmla="*/ 2494 h 3292"/>
              <a:gd name="T30" fmla="*/ 753 w 3262"/>
              <a:gd name="T31" fmla="*/ 2532 h 3292"/>
              <a:gd name="T32" fmla="*/ 791 w 3262"/>
              <a:gd name="T33" fmla="*/ 2574 h 3292"/>
              <a:gd name="T34" fmla="*/ 827 w 3262"/>
              <a:gd name="T35" fmla="*/ 2620 h 3292"/>
              <a:gd name="T36" fmla="*/ 859 w 3262"/>
              <a:gd name="T37" fmla="*/ 2670 h 3292"/>
              <a:gd name="T38" fmla="*/ 891 w 3262"/>
              <a:gd name="T39" fmla="*/ 2726 h 3292"/>
              <a:gd name="T40" fmla="*/ 922 w 3262"/>
              <a:gd name="T41" fmla="*/ 2787 h 3292"/>
              <a:gd name="T42" fmla="*/ 1791 w 3262"/>
              <a:gd name="T43" fmla="*/ 2469 h 3292"/>
              <a:gd name="T44" fmla="*/ 2039 w 3262"/>
              <a:gd name="T45" fmla="*/ 2057 h 3292"/>
              <a:gd name="T46" fmla="*/ 3262 w 3262"/>
              <a:gd name="T47" fmla="*/ 823 h 3292"/>
              <a:gd name="T48" fmla="*/ 3262 w 3262"/>
              <a:gd name="T49" fmla="*/ 1439 h 3292"/>
              <a:gd name="T50" fmla="*/ 2039 w 3262"/>
              <a:gd name="T51" fmla="*/ 2674 h 3292"/>
              <a:gd name="T52" fmla="*/ 0 w 3262"/>
              <a:gd name="T53" fmla="*/ 3292 h 3292"/>
              <a:gd name="T54" fmla="*/ 612 w 3262"/>
              <a:gd name="T55" fmla="*/ 1234 h 3292"/>
              <a:gd name="T56" fmla="*/ 1835 w 3262"/>
              <a:gd name="T5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62" h="3292">
                <a:moveTo>
                  <a:pt x="2855" y="205"/>
                </a:moveTo>
                <a:lnTo>
                  <a:pt x="3058" y="411"/>
                </a:lnTo>
                <a:lnTo>
                  <a:pt x="1631" y="1851"/>
                </a:lnTo>
                <a:lnTo>
                  <a:pt x="1224" y="2057"/>
                </a:lnTo>
                <a:lnTo>
                  <a:pt x="1427" y="1646"/>
                </a:lnTo>
                <a:lnTo>
                  <a:pt x="2855" y="205"/>
                </a:lnTo>
                <a:close/>
                <a:moveTo>
                  <a:pt x="1835" y="0"/>
                </a:moveTo>
                <a:lnTo>
                  <a:pt x="2446" y="0"/>
                </a:lnTo>
                <a:lnTo>
                  <a:pt x="1224" y="1234"/>
                </a:lnTo>
                <a:lnTo>
                  <a:pt x="815" y="1485"/>
                </a:lnTo>
                <a:lnTo>
                  <a:pt x="500" y="2361"/>
                </a:lnTo>
                <a:lnTo>
                  <a:pt x="561" y="2392"/>
                </a:lnTo>
                <a:lnTo>
                  <a:pt x="616" y="2424"/>
                </a:lnTo>
                <a:lnTo>
                  <a:pt x="666" y="2458"/>
                </a:lnTo>
                <a:lnTo>
                  <a:pt x="711" y="2494"/>
                </a:lnTo>
                <a:lnTo>
                  <a:pt x="753" y="2532"/>
                </a:lnTo>
                <a:lnTo>
                  <a:pt x="791" y="2574"/>
                </a:lnTo>
                <a:lnTo>
                  <a:pt x="827" y="2620"/>
                </a:lnTo>
                <a:lnTo>
                  <a:pt x="859" y="2670"/>
                </a:lnTo>
                <a:lnTo>
                  <a:pt x="891" y="2726"/>
                </a:lnTo>
                <a:lnTo>
                  <a:pt x="922" y="2787"/>
                </a:lnTo>
                <a:lnTo>
                  <a:pt x="1791" y="2469"/>
                </a:lnTo>
                <a:lnTo>
                  <a:pt x="2039" y="2057"/>
                </a:lnTo>
                <a:lnTo>
                  <a:pt x="3262" y="823"/>
                </a:lnTo>
                <a:lnTo>
                  <a:pt x="3262" y="1439"/>
                </a:lnTo>
                <a:lnTo>
                  <a:pt x="2039" y="2674"/>
                </a:lnTo>
                <a:lnTo>
                  <a:pt x="0" y="3292"/>
                </a:lnTo>
                <a:lnTo>
                  <a:pt x="612" y="1234"/>
                </a:lnTo>
                <a:lnTo>
                  <a:pt x="183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21"/>
          <p:cNvSpPr>
            <a:spLocks noEditPoints="1"/>
          </p:cNvSpPr>
          <p:nvPr/>
        </p:nvSpPr>
        <p:spPr bwMode="auto">
          <a:xfrm>
            <a:off x="10855708" y="4922044"/>
            <a:ext cx="438612" cy="442910"/>
          </a:xfrm>
          <a:custGeom>
            <a:avLst/>
            <a:gdLst>
              <a:gd name="T0" fmla="*/ 1199 w 3267"/>
              <a:gd name="T1" fmla="*/ 2302 h 3292"/>
              <a:gd name="T2" fmla="*/ 715 w 3267"/>
              <a:gd name="T3" fmla="*/ 2376 h 3292"/>
              <a:gd name="T4" fmla="*/ 401 w 3267"/>
              <a:gd name="T5" fmla="*/ 2475 h 3292"/>
              <a:gd name="T6" fmla="*/ 252 w 3267"/>
              <a:gd name="T7" fmla="*/ 2559 h 3292"/>
              <a:gd name="T8" fmla="*/ 325 w 3267"/>
              <a:gd name="T9" fmla="*/ 2631 h 3292"/>
              <a:gd name="T10" fmla="*/ 563 w 3267"/>
              <a:gd name="T11" fmla="*/ 2726 h 3292"/>
              <a:gd name="T12" fmla="*/ 1012 w 3267"/>
              <a:gd name="T13" fmla="*/ 2821 h 3292"/>
              <a:gd name="T14" fmla="*/ 1262 w 3267"/>
              <a:gd name="T15" fmla="*/ 2707 h 3292"/>
              <a:gd name="T16" fmla="*/ 1409 w 3267"/>
              <a:gd name="T17" fmla="*/ 2535 h 3292"/>
              <a:gd name="T18" fmla="*/ 1631 w 3267"/>
              <a:gd name="T19" fmla="*/ 2469 h 3292"/>
              <a:gd name="T20" fmla="*/ 1853 w 3267"/>
              <a:gd name="T21" fmla="*/ 2535 h 3292"/>
              <a:gd name="T22" fmla="*/ 2001 w 3267"/>
              <a:gd name="T23" fmla="*/ 2707 h 3292"/>
              <a:gd name="T24" fmla="*/ 2250 w 3267"/>
              <a:gd name="T25" fmla="*/ 2821 h 3292"/>
              <a:gd name="T26" fmla="*/ 2700 w 3267"/>
              <a:gd name="T27" fmla="*/ 2726 h 3292"/>
              <a:gd name="T28" fmla="*/ 2937 w 3267"/>
              <a:gd name="T29" fmla="*/ 2631 h 3292"/>
              <a:gd name="T30" fmla="*/ 3010 w 3267"/>
              <a:gd name="T31" fmla="*/ 2559 h 3292"/>
              <a:gd name="T32" fmla="*/ 2861 w 3267"/>
              <a:gd name="T33" fmla="*/ 2475 h 3292"/>
              <a:gd name="T34" fmla="*/ 2547 w 3267"/>
              <a:gd name="T35" fmla="*/ 2376 h 3292"/>
              <a:gd name="T36" fmla="*/ 2064 w 3267"/>
              <a:gd name="T37" fmla="*/ 2302 h 3292"/>
              <a:gd name="T38" fmla="*/ 1631 w 3267"/>
              <a:gd name="T39" fmla="*/ 0 h 3292"/>
              <a:gd name="T40" fmla="*/ 1775 w 3267"/>
              <a:gd name="T41" fmla="*/ 56 h 3292"/>
              <a:gd name="T42" fmla="*/ 1835 w 3267"/>
              <a:gd name="T43" fmla="*/ 194 h 3292"/>
              <a:gd name="T44" fmla="*/ 2007 w 3267"/>
              <a:gd name="T45" fmla="*/ 309 h 3292"/>
              <a:gd name="T46" fmla="*/ 2250 w 3267"/>
              <a:gd name="T47" fmla="*/ 528 h 3292"/>
              <a:gd name="T48" fmla="*/ 2404 w 3267"/>
              <a:gd name="T49" fmla="*/ 836 h 3292"/>
              <a:gd name="T50" fmla="*/ 2450 w 3267"/>
              <a:gd name="T51" fmla="*/ 1088 h 3292"/>
              <a:gd name="T52" fmla="*/ 2476 w 3267"/>
              <a:gd name="T53" fmla="*/ 1330 h 3292"/>
              <a:gd name="T54" fmla="*/ 2567 w 3267"/>
              <a:gd name="T55" fmla="*/ 1515 h 3292"/>
              <a:gd name="T56" fmla="*/ 2702 w 3267"/>
              <a:gd name="T57" fmla="*/ 1653 h 3292"/>
              <a:gd name="T58" fmla="*/ 2859 w 3267"/>
              <a:gd name="T59" fmla="*/ 1774 h 3292"/>
              <a:gd name="T60" fmla="*/ 3016 w 3267"/>
              <a:gd name="T61" fmla="*/ 1906 h 3292"/>
              <a:gd name="T62" fmla="*/ 3151 w 3267"/>
              <a:gd name="T63" fmla="*/ 2076 h 3292"/>
              <a:gd name="T64" fmla="*/ 3241 w 3267"/>
              <a:gd name="T65" fmla="*/ 2314 h 3292"/>
              <a:gd name="T66" fmla="*/ 3262 w 3267"/>
              <a:gd name="T67" fmla="*/ 2569 h 3292"/>
              <a:gd name="T68" fmla="*/ 3206 w 3267"/>
              <a:gd name="T69" fmla="*/ 2706 h 3292"/>
              <a:gd name="T70" fmla="*/ 2991 w 3267"/>
              <a:gd name="T71" fmla="*/ 2855 h 3292"/>
              <a:gd name="T72" fmla="*/ 2644 w 3267"/>
              <a:gd name="T73" fmla="*/ 2975 h 3292"/>
              <a:gd name="T74" fmla="*/ 2194 w 3267"/>
              <a:gd name="T75" fmla="*/ 3054 h 3292"/>
              <a:gd name="T76" fmla="*/ 1902 w 3267"/>
              <a:gd name="T77" fmla="*/ 3188 h 3292"/>
              <a:gd name="T78" fmla="*/ 1682 w 3267"/>
              <a:gd name="T79" fmla="*/ 3289 h 3292"/>
              <a:gd name="T80" fmla="*/ 1440 w 3267"/>
              <a:gd name="T81" fmla="*/ 3243 h 3292"/>
              <a:gd name="T82" fmla="*/ 1271 w 3267"/>
              <a:gd name="T83" fmla="*/ 3073 h 3292"/>
              <a:gd name="T84" fmla="*/ 788 w 3267"/>
              <a:gd name="T85" fmla="*/ 3012 h 3292"/>
              <a:gd name="T86" fmla="*/ 396 w 3267"/>
              <a:gd name="T87" fmla="*/ 2908 h 3292"/>
              <a:gd name="T88" fmla="*/ 125 w 3267"/>
              <a:gd name="T89" fmla="*/ 2769 h 3292"/>
              <a:gd name="T90" fmla="*/ 4 w 3267"/>
              <a:gd name="T91" fmla="*/ 2606 h 3292"/>
              <a:gd name="T92" fmla="*/ 26 w 3267"/>
              <a:gd name="T93" fmla="*/ 2314 h 3292"/>
              <a:gd name="T94" fmla="*/ 116 w 3267"/>
              <a:gd name="T95" fmla="*/ 2076 h 3292"/>
              <a:gd name="T96" fmla="*/ 251 w 3267"/>
              <a:gd name="T97" fmla="*/ 1906 h 3292"/>
              <a:gd name="T98" fmla="*/ 408 w 3267"/>
              <a:gd name="T99" fmla="*/ 1774 h 3292"/>
              <a:gd name="T100" fmla="*/ 565 w 3267"/>
              <a:gd name="T101" fmla="*/ 1653 h 3292"/>
              <a:gd name="T102" fmla="*/ 700 w 3267"/>
              <a:gd name="T103" fmla="*/ 1515 h 3292"/>
              <a:gd name="T104" fmla="*/ 791 w 3267"/>
              <a:gd name="T105" fmla="*/ 1330 h 3292"/>
              <a:gd name="T106" fmla="*/ 815 w 3267"/>
              <a:gd name="T107" fmla="*/ 1113 h 3292"/>
              <a:gd name="T108" fmla="*/ 892 w 3267"/>
              <a:gd name="T109" fmla="*/ 740 h 3292"/>
              <a:gd name="T110" fmla="*/ 1086 w 3267"/>
              <a:gd name="T111" fmla="*/ 443 h 3292"/>
              <a:gd name="T112" fmla="*/ 1367 w 3267"/>
              <a:gd name="T113" fmla="*/ 255 h 3292"/>
              <a:gd name="T114" fmla="*/ 1438 w 3267"/>
              <a:gd name="T115" fmla="*/ 133 h 3292"/>
              <a:gd name="T116" fmla="*/ 1538 w 3267"/>
              <a:gd name="T117" fmla="*/ 2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7" h="3292">
                <a:moveTo>
                  <a:pt x="1631" y="2282"/>
                </a:moveTo>
                <a:lnTo>
                  <a:pt x="1520" y="2283"/>
                </a:lnTo>
                <a:lnTo>
                  <a:pt x="1412" y="2287"/>
                </a:lnTo>
                <a:lnTo>
                  <a:pt x="1305" y="2293"/>
                </a:lnTo>
                <a:lnTo>
                  <a:pt x="1199" y="2302"/>
                </a:lnTo>
                <a:lnTo>
                  <a:pt x="1096" y="2312"/>
                </a:lnTo>
                <a:lnTo>
                  <a:pt x="996" y="2324"/>
                </a:lnTo>
                <a:lnTo>
                  <a:pt x="898" y="2340"/>
                </a:lnTo>
                <a:lnTo>
                  <a:pt x="805" y="2357"/>
                </a:lnTo>
                <a:lnTo>
                  <a:pt x="715" y="2376"/>
                </a:lnTo>
                <a:lnTo>
                  <a:pt x="630" y="2398"/>
                </a:lnTo>
                <a:lnTo>
                  <a:pt x="563" y="2417"/>
                </a:lnTo>
                <a:lnTo>
                  <a:pt x="501" y="2437"/>
                </a:lnTo>
                <a:lnTo>
                  <a:pt x="448" y="2456"/>
                </a:lnTo>
                <a:lnTo>
                  <a:pt x="401" y="2475"/>
                </a:lnTo>
                <a:lnTo>
                  <a:pt x="360" y="2494"/>
                </a:lnTo>
                <a:lnTo>
                  <a:pt x="325" y="2512"/>
                </a:lnTo>
                <a:lnTo>
                  <a:pt x="296" y="2529"/>
                </a:lnTo>
                <a:lnTo>
                  <a:pt x="271" y="2545"/>
                </a:lnTo>
                <a:lnTo>
                  <a:pt x="252" y="2559"/>
                </a:lnTo>
                <a:lnTo>
                  <a:pt x="237" y="2571"/>
                </a:lnTo>
                <a:lnTo>
                  <a:pt x="252" y="2584"/>
                </a:lnTo>
                <a:lnTo>
                  <a:pt x="271" y="2598"/>
                </a:lnTo>
                <a:lnTo>
                  <a:pt x="296" y="2613"/>
                </a:lnTo>
                <a:lnTo>
                  <a:pt x="325" y="2631"/>
                </a:lnTo>
                <a:lnTo>
                  <a:pt x="360" y="2649"/>
                </a:lnTo>
                <a:lnTo>
                  <a:pt x="401" y="2667"/>
                </a:lnTo>
                <a:lnTo>
                  <a:pt x="448" y="2687"/>
                </a:lnTo>
                <a:lnTo>
                  <a:pt x="501" y="2706"/>
                </a:lnTo>
                <a:lnTo>
                  <a:pt x="563" y="2726"/>
                </a:lnTo>
                <a:lnTo>
                  <a:pt x="630" y="2746"/>
                </a:lnTo>
                <a:lnTo>
                  <a:pt x="719" y="2767"/>
                </a:lnTo>
                <a:lnTo>
                  <a:pt x="812" y="2788"/>
                </a:lnTo>
                <a:lnTo>
                  <a:pt x="911" y="2806"/>
                </a:lnTo>
                <a:lnTo>
                  <a:pt x="1012" y="2821"/>
                </a:lnTo>
                <a:lnTo>
                  <a:pt x="1117" y="2833"/>
                </a:lnTo>
                <a:lnTo>
                  <a:pt x="1225" y="2844"/>
                </a:lnTo>
                <a:lnTo>
                  <a:pt x="1232" y="2796"/>
                </a:lnTo>
                <a:lnTo>
                  <a:pt x="1244" y="2751"/>
                </a:lnTo>
                <a:lnTo>
                  <a:pt x="1262" y="2707"/>
                </a:lnTo>
                <a:lnTo>
                  <a:pt x="1283" y="2666"/>
                </a:lnTo>
                <a:lnTo>
                  <a:pt x="1309" y="2628"/>
                </a:lnTo>
                <a:lnTo>
                  <a:pt x="1338" y="2594"/>
                </a:lnTo>
                <a:lnTo>
                  <a:pt x="1372" y="2562"/>
                </a:lnTo>
                <a:lnTo>
                  <a:pt x="1409" y="2535"/>
                </a:lnTo>
                <a:lnTo>
                  <a:pt x="1449" y="2512"/>
                </a:lnTo>
                <a:lnTo>
                  <a:pt x="1491" y="2494"/>
                </a:lnTo>
                <a:lnTo>
                  <a:pt x="1536" y="2480"/>
                </a:lnTo>
                <a:lnTo>
                  <a:pt x="1583" y="2471"/>
                </a:lnTo>
                <a:lnTo>
                  <a:pt x="1631" y="2469"/>
                </a:lnTo>
                <a:lnTo>
                  <a:pt x="1680" y="2471"/>
                </a:lnTo>
                <a:lnTo>
                  <a:pt x="1726" y="2480"/>
                </a:lnTo>
                <a:lnTo>
                  <a:pt x="1771" y="2494"/>
                </a:lnTo>
                <a:lnTo>
                  <a:pt x="1813" y="2512"/>
                </a:lnTo>
                <a:lnTo>
                  <a:pt x="1853" y="2535"/>
                </a:lnTo>
                <a:lnTo>
                  <a:pt x="1890" y="2562"/>
                </a:lnTo>
                <a:lnTo>
                  <a:pt x="1924" y="2594"/>
                </a:lnTo>
                <a:lnTo>
                  <a:pt x="1953" y="2628"/>
                </a:lnTo>
                <a:lnTo>
                  <a:pt x="1979" y="2666"/>
                </a:lnTo>
                <a:lnTo>
                  <a:pt x="2001" y="2707"/>
                </a:lnTo>
                <a:lnTo>
                  <a:pt x="2018" y="2751"/>
                </a:lnTo>
                <a:lnTo>
                  <a:pt x="2030" y="2796"/>
                </a:lnTo>
                <a:lnTo>
                  <a:pt x="2037" y="2844"/>
                </a:lnTo>
                <a:lnTo>
                  <a:pt x="2145" y="2833"/>
                </a:lnTo>
                <a:lnTo>
                  <a:pt x="2250" y="2821"/>
                </a:lnTo>
                <a:lnTo>
                  <a:pt x="2351" y="2806"/>
                </a:lnTo>
                <a:lnTo>
                  <a:pt x="2449" y="2788"/>
                </a:lnTo>
                <a:lnTo>
                  <a:pt x="2544" y="2767"/>
                </a:lnTo>
                <a:lnTo>
                  <a:pt x="2632" y="2746"/>
                </a:lnTo>
                <a:lnTo>
                  <a:pt x="2700" y="2726"/>
                </a:lnTo>
                <a:lnTo>
                  <a:pt x="2760" y="2706"/>
                </a:lnTo>
                <a:lnTo>
                  <a:pt x="2814" y="2687"/>
                </a:lnTo>
                <a:lnTo>
                  <a:pt x="2861" y="2667"/>
                </a:lnTo>
                <a:lnTo>
                  <a:pt x="2902" y="2649"/>
                </a:lnTo>
                <a:lnTo>
                  <a:pt x="2937" y="2631"/>
                </a:lnTo>
                <a:lnTo>
                  <a:pt x="2966" y="2613"/>
                </a:lnTo>
                <a:lnTo>
                  <a:pt x="2991" y="2598"/>
                </a:lnTo>
                <a:lnTo>
                  <a:pt x="3010" y="2584"/>
                </a:lnTo>
                <a:lnTo>
                  <a:pt x="3024" y="2571"/>
                </a:lnTo>
                <a:lnTo>
                  <a:pt x="3010" y="2559"/>
                </a:lnTo>
                <a:lnTo>
                  <a:pt x="2991" y="2545"/>
                </a:lnTo>
                <a:lnTo>
                  <a:pt x="2966" y="2529"/>
                </a:lnTo>
                <a:lnTo>
                  <a:pt x="2937" y="2512"/>
                </a:lnTo>
                <a:lnTo>
                  <a:pt x="2902" y="2494"/>
                </a:lnTo>
                <a:lnTo>
                  <a:pt x="2861" y="2475"/>
                </a:lnTo>
                <a:lnTo>
                  <a:pt x="2814" y="2456"/>
                </a:lnTo>
                <a:lnTo>
                  <a:pt x="2760" y="2437"/>
                </a:lnTo>
                <a:lnTo>
                  <a:pt x="2700" y="2417"/>
                </a:lnTo>
                <a:lnTo>
                  <a:pt x="2632" y="2398"/>
                </a:lnTo>
                <a:lnTo>
                  <a:pt x="2547" y="2376"/>
                </a:lnTo>
                <a:lnTo>
                  <a:pt x="2458" y="2357"/>
                </a:lnTo>
                <a:lnTo>
                  <a:pt x="2363" y="2340"/>
                </a:lnTo>
                <a:lnTo>
                  <a:pt x="2266" y="2324"/>
                </a:lnTo>
                <a:lnTo>
                  <a:pt x="2166" y="2312"/>
                </a:lnTo>
                <a:lnTo>
                  <a:pt x="2064" y="2302"/>
                </a:lnTo>
                <a:lnTo>
                  <a:pt x="1958" y="2293"/>
                </a:lnTo>
                <a:lnTo>
                  <a:pt x="1851" y="2287"/>
                </a:lnTo>
                <a:lnTo>
                  <a:pt x="1741" y="2283"/>
                </a:lnTo>
                <a:lnTo>
                  <a:pt x="1631" y="2282"/>
                </a:lnTo>
                <a:close/>
                <a:moveTo>
                  <a:pt x="1631" y="0"/>
                </a:moveTo>
                <a:lnTo>
                  <a:pt x="1664" y="2"/>
                </a:lnTo>
                <a:lnTo>
                  <a:pt x="1695" y="10"/>
                </a:lnTo>
                <a:lnTo>
                  <a:pt x="1724" y="21"/>
                </a:lnTo>
                <a:lnTo>
                  <a:pt x="1752" y="37"/>
                </a:lnTo>
                <a:lnTo>
                  <a:pt x="1775" y="56"/>
                </a:lnTo>
                <a:lnTo>
                  <a:pt x="1796" y="79"/>
                </a:lnTo>
                <a:lnTo>
                  <a:pt x="1812" y="105"/>
                </a:lnTo>
                <a:lnTo>
                  <a:pt x="1824" y="133"/>
                </a:lnTo>
                <a:lnTo>
                  <a:pt x="1832" y="163"/>
                </a:lnTo>
                <a:lnTo>
                  <a:pt x="1835" y="194"/>
                </a:lnTo>
                <a:lnTo>
                  <a:pt x="1833" y="213"/>
                </a:lnTo>
                <a:lnTo>
                  <a:pt x="1830" y="233"/>
                </a:lnTo>
                <a:lnTo>
                  <a:pt x="1892" y="254"/>
                </a:lnTo>
                <a:lnTo>
                  <a:pt x="1951" y="280"/>
                </a:lnTo>
                <a:lnTo>
                  <a:pt x="2007" y="309"/>
                </a:lnTo>
                <a:lnTo>
                  <a:pt x="2062" y="346"/>
                </a:lnTo>
                <a:lnTo>
                  <a:pt x="2114" y="385"/>
                </a:lnTo>
                <a:lnTo>
                  <a:pt x="2162" y="429"/>
                </a:lnTo>
                <a:lnTo>
                  <a:pt x="2208" y="477"/>
                </a:lnTo>
                <a:lnTo>
                  <a:pt x="2250" y="528"/>
                </a:lnTo>
                <a:lnTo>
                  <a:pt x="2289" y="584"/>
                </a:lnTo>
                <a:lnTo>
                  <a:pt x="2324" y="642"/>
                </a:lnTo>
                <a:lnTo>
                  <a:pt x="2354" y="704"/>
                </a:lnTo>
                <a:lnTo>
                  <a:pt x="2382" y="769"/>
                </a:lnTo>
                <a:lnTo>
                  <a:pt x="2404" y="836"/>
                </a:lnTo>
                <a:lnTo>
                  <a:pt x="2422" y="905"/>
                </a:lnTo>
                <a:lnTo>
                  <a:pt x="2435" y="977"/>
                </a:lnTo>
                <a:lnTo>
                  <a:pt x="2442" y="1011"/>
                </a:lnTo>
                <a:lnTo>
                  <a:pt x="2447" y="1048"/>
                </a:lnTo>
                <a:lnTo>
                  <a:pt x="2450" y="1088"/>
                </a:lnTo>
                <a:lnTo>
                  <a:pt x="2451" y="1132"/>
                </a:lnTo>
                <a:lnTo>
                  <a:pt x="2453" y="1186"/>
                </a:lnTo>
                <a:lnTo>
                  <a:pt x="2458" y="1238"/>
                </a:lnTo>
                <a:lnTo>
                  <a:pt x="2466" y="1285"/>
                </a:lnTo>
                <a:lnTo>
                  <a:pt x="2476" y="1330"/>
                </a:lnTo>
                <a:lnTo>
                  <a:pt x="2490" y="1372"/>
                </a:lnTo>
                <a:lnTo>
                  <a:pt x="2506" y="1411"/>
                </a:lnTo>
                <a:lnTo>
                  <a:pt x="2524" y="1448"/>
                </a:lnTo>
                <a:lnTo>
                  <a:pt x="2545" y="1482"/>
                </a:lnTo>
                <a:lnTo>
                  <a:pt x="2567" y="1515"/>
                </a:lnTo>
                <a:lnTo>
                  <a:pt x="2591" y="1545"/>
                </a:lnTo>
                <a:lnTo>
                  <a:pt x="2617" y="1574"/>
                </a:lnTo>
                <a:lnTo>
                  <a:pt x="2644" y="1601"/>
                </a:lnTo>
                <a:lnTo>
                  <a:pt x="2672" y="1627"/>
                </a:lnTo>
                <a:lnTo>
                  <a:pt x="2702" y="1653"/>
                </a:lnTo>
                <a:lnTo>
                  <a:pt x="2732" y="1678"/>
                </a:lnTo>
                <a:lnTo>
                  <a:pt x="2764" y="1702"/>
                </a:lnTo>
                <a:lnTo>
                  <a:pt x="2795" y="1726"/>
                </a:lnTo>
                <a:lnTo>
                  <a:pt x="2827" y="1750"/>
                </a:lnTo>
                <a:lnTo>
                  <a:pt x="2859" y="1774"/>
                </a:lnTo>
                <a:lnTo>
                  <a:pt x="2891" y="1799"/>
                </a:lnTo>
                <a:lnTo>
                  <a:pt x="2923" y="1824"/>
                </a:lnTo>
                <a:lnTo>
                  <a:pt x="2955" y="1850"/>
                </a:lnTo>
                <a:lnTo>
                  <a:pt x="2986" y="1877"/>
                </a:lnTo>
                <a:lnTo>
                  <a:pt x="3016" y="1906"/>
                </a:lnTo>
                <a:lnTo>
                  <a:pt x="3046" y="1936"/>
                </a:lnTo>
                <a:lnTo>
                  <a:pt x="3074" y="1968"/>
                </a:lnTo>
                <a:lnTo>
                  <a:pt x="3101" y="2002"/>
                </a:lnTo>
                <a:lnTo>
                  <a:pt x="3127" y="2038"/>
                </a:lnTo>
                <a:lnTo>
                  <a:pt x="3151" y="2076"/>
                </a:lnTo>
                <a:lnTo>
                  <a:pt x="3174" y="2118"/>
                </a:lnTo>
                <a:lnTo>
                  <a:pt x="3193" y="2162"/>
                </a:lnTo>
                <a:lnTo>
                  <a:pt x="3212" y="2210"/>
                </a:lnTo>
                <a:lnTo>
                  <a:pt x="3228" y="2260"/>
                </a:lnTo>
                <a:lnTo>
                  <a:pt x="3241" y="2314"/>
                </a:lnTo>
                <a:lnTo>
                  <a:pt x="3252" y="2373"/>
                </a:lnTo>
                <a:lnTo>
                  <a:pt x="3260" y="2435"/>
                </a:lnTo>
                <a:lnTo>
                  <a:pt x="3265" y="2501"/>
                </a:lnTo>
                <a:lnTo>
                  <a:pt x="3267" y="2571"/>
                </a:lnTo>
                <a:lnTo>
                  <a:pt x="3262" y="2569"/>
                </a:lnTo>
                <a:lnTo>
                  <a:pt x="3262" y="2571"/>
                </a:lnTo>
                <a:lnTo>
                  <a:pt x="3258" y="2606"/>
                </a:lnTo>
                <a:lnTo>
                  <a:pt x="3248" y="2640"/>
                </a:lnTo>
                <a:lnTo>
                  <a:pt x="3230" y="2673"/>
                </a:lnTo>
                <a:lnTo>
                  <a:pt x="3206" y="2706"/>
                </a:lnTo>
                <a:lnTo>
                  <a:pt x="3174" y="2738"/>
                </a:lnTo>
                <a:lnTo>
                  <a:pt x="3137" y="2769"/>
                </a:lnTo>
                <a:lnTo>
                  <a:pt x="3094" y="2799"/>
                </a:lnTo>
                <a:lnTo>
                  <a:pt x="3045" y="2828"/>
                </a:lnTo>
                <a:lnTo>
                  <a:pt x="2991" y="2855"/>
                </a:lnTo>
                <a:lnTo>
                  <a:pt x="2931" y="2882"/>
                </a:lnTo>
                <a:lnTo>
                  <a:pt x="2866" y="2908"/>
                </a:lnTo>
                <a:lnTo>
                  <a:pt x="2796" y="2932"/>
                </a:lnTo>
                <a:lnTo>
                  <a:pt x="2723" y="2954"/>
                </a:lnTo>
                <a:lnTo>
                  <a:pt x="2644" y="2975"/>
                </a:lnTo>
                <a:lnTo>
                  <a:pt x="2561" y="2995"/>
                </a:lnTo>
                <a:lnTo>
                  <a:pt x="2474" y="3012"/>
                </a:lnTo>
                <a:lnTo>
                  <a:pt x="2384" y="3028"/>
                </a:lnTo>
                <a:lnTo>
                  <a:pt x="2291" y="3042"/>
                </a:lnTo>
                <a:lnTo>
                  <a:pt x="2194" y="3054"/>
                </a:lnTo>
                <a:lnTo>
                  <a:pt x="2093" y="3065"/>
                </a:lnTo>
                <a:lnTo>
                  <a:pt x="1991" y="3073"/>
                </a:lnTo>
                <a:lnTo>
                  <a:pt x="1965" y="3115"/>
                </a:lnTo>
                <a:lnTo>
                  <a:pt x="1936" y="3154"/>
                </a:lnTo>
                <a:lnTo>
                  <a:pt x="1902" y="3188"/>
                </a:lnTo>
                <a:lnTo>
                  <a:pt x="1864" y="3218"/>
                </a:lnTo>
                <a:lnTo>
                  <a:pt x="1823" y="3243"/>
                </a:lnTo>
                <a:lnTo>
                  <a:pt x="1778" y="3264"/>
                </a:lnTo>
                <a:lnTo>
                  <a:pt x="1731" y="3280"/>
                </a:lnTo>
                <a:lnTo>
                  <a:pt x="1682" y="3289"/>
                </a:lnTo>
                <a:lnTo>
                  <a:pt x="1631" y="3292"/>
                </a:lnTo>
                <a:lnTo>
                  <a:pt x="1580" y="3289"/>
                </a:lnTo>
                <a:lnTo>
                  <a:pt x="1531" y="3280"/>
                </a:lnTo>
                <a:lnTo>
                  <a:pt x="1484" y="3264"/>
                </a:lnTo>
                <a:lnTo>
                  <a:pt x="1440" y="3243"/>
                </a:lnTo>
                <a:lnTo>
                  <a:pt x="1398" y="3218"/>
                </a:lnTo>
                <a:lnTo>
                  <a:pt x="1360" y="3188"/>
                </a:lnTo>
                <a:lnTo>
                  <a:pt x="1326" y="3154"/>
                </a:lnTo>
                <a:lnTo>
                  <a:pt x="1296" y="3115"/>
                </a:lnTo>
                <a:lnTo>
                  <a:pt x="1271" y="3073"/>
                </a:lnTo>
                <a:lnTo>
                  <a:pt x="1168" y="3065"/>
                </a:lnTo>
                <a:lnTo>
                  <a:pt x="1068" y="3054"/>
                </a:lnTo>
                <a:lnTo>
                  <a:pt x="972" y="3042"/>
                </a:lnTo>
                <a:lnTo>
                  <a:pt x="878" y="3028"/>
                </a:lnTo>
                <a:lnTo>
                  <a:pt x="788" y="3012"/>
                </a:lnTo>
                <a:lnTo>
                  <a:pt x="701" y="2995"/>
                </a:lnTo>
                <a:lnTo>
                  <a:pt x="618" y="2975"/>
                </a:lnTo>
                <a:lnTo>
                  <a:pt x="539" y="2954"/>
                </a:lnTo>
                <a:lnTo>
                  <a:pt x="466" y="2932"/>
                </a:lnTo>
                <a:lnTo>
                  <a:pt x="396" y="2908"/>
                </a:lnTo>
                <a:lnTo>
                  <a:pt x="331" y="2882"/>
                </a:lnTo>
                <a:lnTo>
                  <a:pt x="271" y="2855"/>
                </a:lnTo>
                <a:lnTo>
                  <a:pt x="217" y="2828"/>
                </a:lnTo>
                <a:lnTo>
                  <a:pt x="168" y="2799"/>
                </a:lnTo>
                <a:lnTo>
                  <a:pt x="125" y="2769"/>
                </a:lnTo>
                <a:lnTo>
                  <a:pt x="88" y="2738"/>
                </a:lnTo>
                <a:lnTo>
                  <a:pt x="57" y="2706"/>
                </a:lnTo>
                <a:lnTo>
                  <a:pt x="33" y="2673"/>
                </a:lnTo>
                <a:lnTo>
                  <a:pt x="14" y="2640"/>
                </a:lnTo>
                <a:lnTo>
                  <a:pt x="4" y="2606"/>
                </a:lnTo>
                <a:lnTo>
                  <a:pt x="0" y="2571"/>
                </a:lnTo>
                <a:lnTo>
                  <a:pt x="2" y="2501"/>
                </a:lnTo>
                <a:lnTo>
                  <a:pt x="7" y="2435"/>
                </a:lnTo>
                <a:lnTo>
                  <a:pt x="14" y="2373"/>
                </a:lnTo>
                <a:lnTo>
                  <a:pt x="26" y="2314"/>
                </a:lnTo>
                <a:lnTo>
                  <a:pt x="39" y="2260"/>
                </a:lnTo>
                <a:lnTo>
                  <a:pt x="54" y="2210"/>
                </a:lnTo>
                <a:lnTo>
                  <a:pt x="73" y="2162"/>
                </a:lnTo>
                <a:lnTo>
                  <a:pt x="93" y="2118"/>
                </a:lnTo>
                <a:lnTo>
                  <a:pt x="116" y="2076"/>
                </a:lnTo>
                <a:lnTo>
                  <a:pt x="140" y="2038"/>
                </a:lnTo>
                <a:lnTo>
                  <a:pt x="166" y="2002"/>
                </a:lnTo>
                <a:lnTo>
                  <a:pt x="192" y="1968"/>
                </a:lnTo>
                <a:lnTo>
                  <a:pt x="221" y="1936"/>
                </a:lnTo>
                <a:lnTo>
                  <a:pt x="251" y="1906"/>
                </a:lnTo>
                <a:lnTo>
                  <a:pt x="281" y="1877"/>
                </a:lnTo>
                <a:lnTo>
                  <a:pt x="312" y="1850"/>
                </a:lnTo>
                <a:lnTo>
                  <a:pt x="344" y="1824"/>
                </a:lnTo>
                <a:lnTo>
                  <a:pt x="375" y="1799"/>
                </a:lnTo>
                <a:lnTo>
                  <a:pt x="408" y="1774"/>
                </a:lnTo>
                <a:lnTo>
                  <a:pt x="440" y="1750"/>
                </a:lnTo>
                <a:lnTo>
                  <a:pt x="472" y="1726"/>
                </a:lnTo>
                <a:lnTo>
                  <a:pt x="503" y="1702"/>
                </a:lnTo>
                <a:lnTo>
                  <a:pt x="535" y="1678"/>
                </a:lnTo>
                <a:lnTo>
                  <a:pt x="565" y="1653"/>
                </a:lnTo>
                <a:lnTo>
                  <a:pt x="594" y="1627"/>
                </a:lnTo>
                <a:lnTo>
                  <a:pt x="623" y="1601"/>
                </a:lnTo>
                <a:lnTo>
                  <a:pt x="650" y="1574"/>
                </a:lnTo>
                <a:lnTo>
                  <a:pt x="676" y="1545"/>
                </a:lnTo>
                <a:lnTo>
                  <a:pt x="700" y="1515"/>
                </a:lnTo>
                <a:lnTo>
                  <a:pt x="722" y="1482"/>
                </a:lnTo>
                <a:lnTo>
                  <a:pt x="743" y="1448"/>
                </a:lnTo>
                <a:lnTo>
                  <a:pt x="761" y="1411"/>
                </a:lnTo>
                <a:lnTo>
                  <a:pt x="777" y="1372"/>
                </a:lnTo>
                <a:lnTo>
                  <a:pt x="791" y="1330"/>
                </a:lnTo>
                <a:lnTo>
                  <a:pt x="801" y="1285"/>
                </a:lnTo>
                <a:lnTo>
                  <a:pt x="809" y="1238"/>
                </a:lnTo>
                <a:lnTo>
                  <a:pt x="814" y="1186"/>
                </a:lnTo>
                <a:lnTo>
                  <a:pt x="815" y="1132"/>
                </a:lnTo>
                <a:lnTo>
                  <a:pt x="815" y="1113"/>
                </a:lnTo>
                <a:lnTo>
                  <a:pt x="821" y="1033"/>
                </a:lnTo>
                <a:lnTo>
                  <a:pt x="830" y="957"/>
                </a:lnTo>
                <a:lnTo>
                  <a:pt x="845" y="882"/>
                </a:lnTo>
                <a:lnTo>
                  <a:pt x="867" y="809"/>
                </a:lnTo>
                <a:lnTo>
                  <a:pt x="892" y="740"/>
                </a:lnTo>
                <a:lnTo>
                  <a:pt x="922" y="674"/>
                </a:lnTo>
                <a:lnTo>
                  <a:pt x="957" y="611"/>
                </a:lnTo>
                <a:lnTo>
                  <a:pt x="996" y="551"/>
                </a:lnTo>
                <a:lnTo>
                  <a:pt x="1038" y="495"/>
                </a:lnTo>
                <a:lnTo>
                  <a:pt x="1086" y="443"/>
                </a:lnTo>
                <a:lnTo>
                  <a:pt x="1136" y="396"/>
                </a:lnTo>
                <a:lnTo>
                  <a:pt x="1189" y="353"/>
                </a:lnTo>
                <a:lnTo>
                  <a:pt x="1245" y="315"/>
                </a:lnTo>
                <a:lnTo>
                  <a:pt x="1306" y="283"/>
                </a:lnTo>
                <a:lnTo>
                  <a:pt x="1367" y="255"/>
                </a:lnTo>
                <a:lnTo>
                  <a:pt x="1431" y="233"/>
                </a:lnTo>
                <a:lnTo>
                  <a:pt x="1428" y="213"/>
                </a:lnTo>
                <a:lnTo>
                  <a:pt x="1427" y="194"/>
                </a:lnTo>
                <a:lnTo>
                  <a:pt x="1429" y="163"/>
                </a:lnTo>
                <a:lnTo>
                  <a:pt x="1438" y="133"/>
                </a:lnTo>
                <a:lnTo>
                  <a:pt x="1450" y="105"/>
                </a:lnTo>
                <a:lnTo>
                  <a:pt x="1466" y="79"/>
                </a:lnTo>
                <a:lnTo>
                  <a:pt x="1487" y="56"/>
                </a:lnTo>
                <a:lnTo>
                  <a:pt x="1511" y="37"/>
                </a:lnTo>
                <a:lnTo>
                  <a:pt x="1538" y="21"/>
                </a:lnTo>
                <a:lnTo>
                  <a:pt x="1566" y="10"/>
                </a:lnTo>
                <a:lnTo>
                  <a:pt x="159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8" name="Group 134"/>
          <p:cNvGrpSpPr>
            <a:grpSpLocks noChangeAspect="1"/>
          </p:cNvGrpSpPr>
          <p:nvPr/>
        </p:nvGrpSpPr>
        <p:grpSpPr bwMode="auto">
          <a:xfrm>
            <a:off x="10855708" y="6867766"/>
            <a:ext cx="438612" cy="382708"/>
            <a:chOff x="196" y="4139"/>
            <a:chExt cx="408" cy="356"/>
          </a:xfrm>
          <a:solidFill>
            <a:schemeClr val="bg1"/>
          </a:solidFill>
        </p:grpSpPr>
        <p:sp>
          <p:nvSpPr>
            <p:cNvPr id="19" name="Freeform 136"/>
            <p:cNvSpPr>
              <a:spLocks/>
            </p:cNvSpPr>
            <p:nvPr/>
          </p:nvSpPr>
          <p:spPr bwMode="auto">
            <a:xfrm>
              <a:off x="298" y="4139"/>
              <a:ext cx="204" cy="50"/>
            </a:xfrm>
            <a:custGeom>
              <a:avLst/>
              <a:gdLst>
                <a:gd name="T0" fmla="*/ 0 w 1631"/>
                <a:gd name="T1" fmla="*/ 0 h 407"/>
                <a:gd name="T2" fmla="*/ 791 w 1631"/>
                <a:gd name="T3" fmla="*/ 0 h 407"/>
                <a:gd name="T4" fmla="*/ 1631 w 1631"/>
                <a:gd name="T5" fmla="*/ 0 h 407"/>
                <a:gd name="T6" fmla="*/ 1631 w 1631"/>
                <a:gd name="T7" fmla="*/ 407 h 407"/>
                <a:gd name="T8" fmla="*/ 0 w 1631"/>
                <a:gd name="T9" fmla="*/ 407 h 407"/>
                <a:gd name="T10" fmla="*/ 0 w 1631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407">
                  <a:moveTo>
                    <a:pt x="0" y="0"/>
                  </a:moveTo>
                  <a:lnTo>
                    <a:pt x="791" y="0"/>
                  </a:lnTo>
                  <a:lnTo>
                    <a:pt x="1631" y="0"/>
                  </a:lnTo>
                  <a:lnTo>
                    <a:pt x="1631" y="407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37"/>
            <p:cNvSpPr>
              <a:spLocks noEditPoints="1"/>
            </p:cNvSpPr>
            <p:nvPr/>
          </p:nvSpPr>
          <p:spPr bwMode="auto">
            <a:xfrm>
              <a:off x="196" y="4215"/>
              <a:ext cx="408" cy="280"/>
            </a:xfrm>
            <a:custGeom>
              <a:avLst/>
              <a:gdLst>
                <a:gd name="T0" fmla="*/ 1019 w 3261"/>
                <a:gd name="T1" fmla="*/ 2037 h 2241"/>
                <a:gd name="T2" fmla="*/ 2242 w 3261"/>
                <a:gd name="T3" fmla="*/ 1019 h 2241"/>
                <a:gd name="T4" fmla="*/ 407 w 3261"/>
                <a:gd name="T5" fmla="*/ 204 h 2241"/>
                <a:gd name="T6" fmla="*/ 343 w 3261"/>
                <a:gd name="T7" fmla="*/ 215 h 2241"/>
                <a:gd name="T8" fmla="*/ 287 w 3261"/>
                <a:gd name="T9" fmla="*/ 244 h 2241"/>
                <a:gd name="T10" fmla="*/ 243 w 3261"/>
                <a:gd name="T11" fmla="*/ 288 h 2241"/>
                <a:gd name="T12" fmla="*/ 214 w 3261"/>
                <a:gd name="T13" fmla="*/ 343 h 2241"/>
                <a:gd name="T14" fmla="*/ 204 w 3261"/>
                <a:gd name="T15" fmla="*/ 407 h 2241"/>
                <a:gd name="T16" fmla="*/ 214 w 3261"/>
                <a:gd name="T17" fmla="*/ 472 h 2241"/>
                <a:gd name="T18" fmla="*/ 243 w 3261"/>
                <a:gd name="T19" fmla="*/ 528 h 2241"/>
                <a:gd name="T20" fmla="*/ 287 w 3261"/>
                <a:gd name="T21" fmla="*/ 572 h 2241"/>
                <a:gd name="T22" fmla="*/ 343 w 3261"/>
                <a:gd name="T23" fmla="*/ 601 h 2241"/>
                <a:gd name="T24" fmla="*/ 407 w 3261"/>
                <a:gd name="T25" fmla="*/ 611 h 2241"/>
                <a:gd name="T26" fmla="*/ 472 w 3261"/>
                <a:gd name="T27" fmla="*/ 601 h 2241"/>
                <a:gd name="T28" fmla="*/ 528 w 3261"/>
                <a:gd name="T29" fmla="*/ 572 h 2241"/>
                <a:gd name="T30" fmla="*/ 572 w 3261"/>
                <a:gd name="T31" fmla="*/ 528 h 2241"/>
                <a:gd name="T32" fmla="*/ 601 w 3261"/>
                <a:gd name="T33" fmla="*/ 472 h 2241"/>
                <a:gd name="T34" fmla="*/ 611 w 3261"/>
                <a:gd name="T35" fmla="*/ 407 h 2241"/>
                <a:gd name="T36" fmla="*/ 601 w 3261"/>
                <a:gd name="T37" fmla="*/ 343 h 2241"/>
                <a:gd name="T38" fmla="*/ 572 w 3261"/>
                <a:gd name="T39" fmla="*/ 288 h 2241"/>
                <a:gd name="T40" fmla="*/ 528 w 3261"/>
                <a:gd name="T41" fmla="*/ 244 h 2241"/>
                <a:gd name="T42" fmla="*/ 472 w 3261"/>
                <a:gd name="T43" fmla="*/ 215 h 2241"/>
                <a:gd name="T44" fmla="*/ 407 w 3261"/>
                <a:gd name="T45" fmla="*/ 204 h 2241"/>
                <a:gd name="T46" fmla="*/ 3057 w 3261"/>
                <a:gd name="T47" fmla="*/ 0 h 2241"/>
                <a:gd name="T48" fmla="*/ 3121 w 3261"/>
                <a:gd name="T49" fmla="*/ 11 h 2241"/>
                <a:gd name="T50" fmla="*/ 3178 w 3261"/>
                <a:gd name="T51" fmla="*/ 40 h 2241"/>
                <a:gd name="T52" fmla="*/ 3222 w 3261"/>
                <a:gd name="T53" fmla="*/ 84 h 2241"/>
                <a:gd name="T54" fmla="*/ 3251 w 3261"/>
                <a:gd name="T55" fmla="*/ 139 h 2241"/>
                <a:gd name="T56" fmla="*/ 3261 w 3261"/>
                <a:gd name="T57" fmla="*/ 204 h 2241"/>
                <a:gd name="T58" fmla="*/ 3259 w 3261"/>
                <a:gd name="T59" fmla="*/ 1256 h 2241"/>
                <a:gd name="T60" fmla="*/ 3238 w 3261"/>
                <a:gd name="T61" fmla="*/ 1316 h 2241"/>
                <a:gd name="T62" fmla="*/ 3202 w 3261"/>
                <a:gd name="T63" fmla="*/ 1366 h 2241"/>
                <a:gd name="T64" fmla="*/ 3150 w 3261"/>
                <a:gd name="T65" fmla="*/ 1403 h 2241"/>
                <a:gd name="T66" fmla="*/ 3090 w 3261"/>
                <a:gd name="T67" fmla="*/ 1423 h 2241"/>
                <a:gd name="T68" fmla="*/ 2446 w 3261"/>
                <a:gd name="T69" fmla="*/ 1426 h 2241"/>
                <a:gd name="T70" fmla="*/ 815 w 3261"/>
                <a:gd name="T71" fmla="*/ 2241 h 2241"/>
                <a:gd name="T72" fmla="*/ 204 w 3261"/>
                <a:gd name="T73" fmla="*/ 1426 h 2241"/>
                <a:gd name="T74" fmla="*/ 140 w 3261"/>
                <a:gd name="T75" fmla="*/ 1415 h 2241"/>
                <a:gd name="T76" fmla="*/ 83 w 3261"/>
                <a:gd name="T77" fmla="*/ 1387 h 2241"/>
                <a:gd name="T78" fmla="*/ 39 w 3261"/>
                <a:gd name="T79" fmla="*/ 1342 h 2241"/>
                <a:gd name="T80" fmla="*/ 10 w 3261"/>
                <a:gd name="T81" fmla="*/ 1287 h 2241"/>
                <a:gd name="T82" fmla="*/ 0 w 3261"/>
                <a:gd name="T83" fmla="*/ 1223 h 2241"/>
                <a:gd name="T84" fmla="*/ 3 w 3261"/>
                <a:gd name="T85" fmla="*/ 171 h 2241"/>
                <a:gd name="T86" fmla="*/ 23 w 3261"/>
                <a:gd name="T87" fmla="*/ 110 h 2241"/>
                <a:gd name="T88" fmla="*/ 60 w 3261"/>
                <a:gd name="T89" fmla="*/ 60 h 2241"/>
                <a:gd name="T90" fmla="*/ 110 w 3261"/>
                <a:gd name="T91" fmla="*/ 23 h 2241"/>
                <a:gd name="T92" fmla="*/ 171 w 3261"/>
                <a:gd name="T93" fmla="*/ 3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61" h="2241">
                  <a:moveTo>
                    <a:pt x="1019" y="1019"/>
                  </a:moveTo>
                  <a:lnTo>
                    <a:pt x="1019" y="2037"/>
                  </a:lnTo>
                  <a:lnTo>
                    <a:pt x="2242" y="2037"/>
                  </a:lnTo>
                  <a:lnTo>
                    <a:pt x="2242" y="1019"/>
                  </a:lnTo>
                  <a:lnTo>
                    <a:pt x="1019" y="1019"/>
                  </a:lnTo>
                  <a:close/>
                  <a:moveTo>
                    <a:pt x="407" y="204"/>
                  </a:moveTo>
                  <a:lnTo>
                    <a:pt x="374" y="207"/>
                  </a:lnTo>
                  <a:lnTo>
                    <a:pt x="343" y="215"/>
                  </a:lnTo>
                  <a:lnTo>
                    <a:pt x="314" y="227"/>
                  </a:lnTo>
                  <a:lnTo>
                    <a:pt x="287" y="244"/>
                  </a:lnTo>
                  <a:lnTo>
                    <a:pt x="264" y="264"/>
                  </a:lnTo>
                  <a:lnTo>
                    <a:pt x="243" y="288"/>
                  </a:lnTo>
                  <a:lnTo>
                    <a:pt x="227" y="314"/>
                  </a:lnTo>
                  <a:lnTo>
                    <a:pt x="214" y="343"/>
                  </a:lnTo>
                  <a:lnTo>
                    <a:pt x="207" y="375"/>
                  </a:lnTo>
                  <a:lnTo>
                    <a:pt x="204" y="407"/>
                  </a:lnTo>
                  <a:lnTo>
                    <a:pt x="207" y="440"/>
                  </a:lnTo>
                  <a:lnTo>
                    <a:pt x="214" y="472"/>
                  </a:lnTo>
                  <a:lnTo>
                    <a:pt x="227" y="501"/>
                  </a:lnTo>
                  <a:lnTo>
                    <a:pt x="243" y="528"/>
                  </a:lnTo>
                  <a:lnTo>
                    <a:pt x="264" y="552"/>
                  </a:lnTo>
                  <a:lnTo>
                    <a:pt x="287" y="572"/>
                  </a:lnTo>
                  <a:lnTo>
                    <a:pt x="314" y="589"/>
                  </a:lnTo>
                  <a:lnTo>
                    <a:pt x="343" y="601"/>
                  </a:lnTo>
                  <a:lnTo>
                    <a:pt x="374" y="609"/>
                  </a:lnTo>
                  <a:lnTo>
                    <a:pt x="407" y="611"/>
                  </a:lnTo>
                  <a:lnTo>
                    <a:pt x="441" y="609"/>
                  </a:lnTo>
                  <a:lnTo>
                    <a:pt x="472" y="601"/>
                  </a:lnTo>
                  <a:lnTo>
                    <a:pt x="501" y="589"/>
                  </a:lnTo>
                  <a:lnTo>
                    <a:pt x="528" y="572"/>
                  </a:lnTo>
                  <a:lnTo>
                    <a:pt x="552" y="552"/>
                  </a:lnTo>
                  <a:lnTo>
                    <a:pt x="572" y="528"/>
                  </a:lnTo>
                  <a:lnTo>
                    <a:pt x="589" y="501"/>
                  </a:lnTo>
                  <a:lnTo>
                    <a:pt x="601" y="472"/>
                  </a:lnTo>
                  <a:lnTo>
                    <a:pt x="609" y="440"/>
                  </a:lnTo>
                  <a:lnTo>
                    <a:pt x="611" y="407"/>
                  </a:lnTo>
                  <a:lnTo>
                    <a:pt x="609" y="375"/>
                  </a:lnTo>
                  <a:lnTo>
                    <a:pt x="601" y="343"/>
                  </a:lnTo>
                  <a:lnTo>
                    <a:pt x="589" y="314"/>
                  </a:lnTo>
                  <a:lnTo>
                    <a:pt x="572" y="288"/>
                  </a:lnTo>
                  <a:lnTo>
                    <a:pt x="552" y="264"/>
                  </a:lnTo>
                  <a:lnTo>
                    <a:pt x="528" y="244"/>
                  </a:lnTo>
                  <a:lnTo>
                    <a:pt x="501" y="227"/>
                  </a:lnTo>
                  <a:lnTo>
                    <a:pt x="472" y="215"/>
                  </a:lnTo>
                  <a:lnTo>
                    <a:pt x="441" y="207"/>
                  </a:lnTo>
                  <a:lnTo>
                    <a:pt x="407" y="204"/>
                  </a:lnTo>
                  <a:close/>
                  <a:moveTo>
                    <a:pt x="204" y="0"/>
                  </a:moveTo>
                  <a:lnTo>
                    <a:pt x="3057" y="0"/>
                  </a:lnTo>
                  <a:lnTo>
                    <a:pt x="3090" y="3"/>
                  </a:lnTo>
                  <a:lnTo>
                    <a:pt x="3121" y="11"/>
                  </a:lnTo>
                  <a:lnTo>
                    <a:pt x="3150" y="23"/>
                  </a:lnTo>
                  <a:lnTo>
                    <a:pt x="3178" y="40"/>
                  </a:lnTo>
                  <a:lnTo>
                    <a:pt x="3202" y="60"/>
                  </a:lnTo>
                  <a:lnTo>
                    <a:pt x="3222" y="84"/>
                  </a:lnTo>
                  <a:lnTo>
                    <a:pt x="3238" y="110"/>
                  </a:lnTo>
                  <a:lnTo>
                    <a:pt x="3251" y="139"/>
                  </a:lnTo>
                  <a:lnTo>
                    <a:pt x="3259" y="171"/>
                  </a:lnTo>
                  <a:lnTo>
                    <a:pt x="3261" y="204"/>
                  </a:lnTo>
                  <a:lnTo>
                    <a:pt x="3261" y="1223"/>
                  </a:lnTo>
                  <a:lnTo>
                    <a:pt x="3259" y="1256"/>
                  </a:lnTo>
                  <a:lnTo>
                    <a:pt x="3251" y="1287"/>
                  </a:lnTo>
                  <a:lnTo>
                    <a:pt x="3238" y="1316"/>
                  </a:lnTo>
                  <a:lnTo>
                    <a:pt x="3222" y="1342"/>
                  </a:lnTo>
                  <a:lnTo>
                    <a:pt x="3202" y="1366"/>
                  </a:lnTo>
                  <a:lnTo>
                    <a:pt x="3178" y="1387"/>
                  </a:lnTo>
                  <a:lnTo>
                    <a:pt x="3150" y="1403"/>
                  </a:lnTo>
                  <a:lnTo>
                    <a:pt x="3121" y="1415"/>
                  </a:lnTo>
                  <a:lnTo>
                    <a:pt x="3090" y="1423"/>
                  </a:lnTo>
                  <a:lnTo>
                    <a:pt x="3057" y="1426"/>
                  </a:lnTo>
                  <a:lnTo>
                    <a:pt x="2446" y="1426"/>
                  </a:lnTo>
                  <a:lnTo>
                    <a:pt x="2446" y="2241"/>
                  </a:lnTo>
                  <a:lnTo>
                    <a:pt x="815" y="2241"/>
                  </a:lnTo>
                  <a:lnTo>
                    <a:pt x="815" y="1426"/>
                  </a:lnTo>
                  <a:lnTo>
                    <a:pt x="204" y="1426"/>
                  </a:lnTo>
                  <a:lnTo>
                    <a:pt x="171" y="1423"/>
                  </a:lnTo>
                  <a:lnTo>
                    <a:pt x="140" y="1415"/>
                  </a:lnTo>
                  <a:lnTo>
                    <a:pt x="110" y="1403"/>
                  </a:lnTo>
                  <a:lnTo>
                    <a:pt x="83" y="1387"/>
                  </a:lnTo>
                  <a:lnTo>
                    <a:pt x="60" y="1366"/>
                  </a:lnTo>
                  <a:lnTo>
                    <a:pt x="39" y="1342"/>
                  </a:lnTo>
                  <a:lnTo>
                    <a:pt x="23" y="1316"/>
                  </a:lnTo>
                  <a:lnTo>
                    <a:pt x="10" y="1287"/>
                  </a:lnTo>
                  <a:lnTo>
                    <a:pt x="3" y="1256"/>
                  </a:lnTo>
                  <a:lnTo>
                    <a:pt x="0" y="1223"/>
                  </a:lnTo>
                  <a:lnTo>
                    <a:pt x="0" y="204"/>
                  </a:lnTo>
                  <a:lnTo>
                    <a:pt x="3" y="171"/>
                  </a:lnTo>
                  <a:lnTo>
                    <a:pt x="10" y="139"/>
                  </a:lnTo>
                  <a:lnTo>
                    <a:pt x="23" y="110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3" y="40"/>
                  </a:lnTo>
                  <a:lnTo>
                    <a:pt x="110" y="23"/>
                  </a:lnTo>
                  <a:lnTo>
                    <a:pt x="140" y="11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240655" y="299843"/>
            <a:ext cx="662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dirty="0">
                <a:latin typeface="Agency FB" panose="020B0503020202020204" pitchFamily="34" charset="0"/>
              </a:rPr>
              <a:t>European Solidarity Corps (ESC</a:t>
            </a:r>
            <a:r>
              <a:rPr lang="lv-LV" sz="4800" dirty="0" smtClean="0">
                <a:latin typeface="Agency FB" panose="020B0503020202020204" pitchFamily="34" charset="0"/>
              </a:rPr>
              <a:t>)</a:t>
            </a:r>
            <a:endParaRPr lang="en-GB" sz="4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7" grpId="0"/>
      <p:bldP spid="22" grpId="0" animBg="1"/>
      <p:bldP spid="21" grpId="0"/>
      <p:bldP spid="27" grpId="0" animBg="1"/>
      <p:bldP spid="26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7551" y="2018545"/>
            <a:ext cx="613480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3600" spc="3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Roboto" panose="02000000000000000000" pitchFamily="2" charset="0"/>
                <a:cs typeface="Lato" panose="020F0502020204030203" pitchFamily="34" charset="0"/>
              </a:rPr>
              <a:t>YOUTH IN EU</a:t>
            </a:r>
          </a:p>
          <a:p>
            <a:pPr>
              <a:spcBef>
                <a:spcPts val="600"/>
              </a:spcBef>
            </a:pPr>
            <a:r>
              <a:rPr lang="en-US" altLang="zh-C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Roboto" panose="02000000000000000000" pitchFamily="2" charset="0"/>
                <a:cs typeface="Lato" panose="020F0502020204030203" pitchFamily="34" charset="0"/>
              </a:rPr>
              <a:t>Child protection policies</a:t>
            </a:r>
          </a:p>
        </p:txBody>
      </p:sp>
      <p:sp>
        <p:nvSpPr>
          <p:cNvPr id="5" name="Rectangle 8"/>
          <p:cNvSpPr/>
          <p:nvPr/>
        </p:nvSpPr>
        <p:spPr>
          <a:xfrm>
            <a:off x="1747551" y="4465011"/>
            <a:ext cx="68571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dirty="0">
                <a:latin typeface="Agency FB" panose="020B0503020202020204" pitchFamily="34" charset="0"/>
              </a:rPr>
              <a:t>‘</a:t>
            </a:r>
            <a:r>
              <a:rPr lang="lv-LV" sz="4000" dirty="0">
                <a:latin typeface="Agency FB" panose="020B0503020202020204" pitchFamily="34" charset="0"/>
              </a:rPr>
              <a:t>An EU Agenda for the Rights of the Child’  Its purpose is to promote, protect and fulfill the rights of the child.</a:t>
            </a:r>
            <a:endParaRPr lang="en-GB" sz="4000" dirty="0">
              <a:latin typeface="Agency FB" panose="020B0503020202020204" pitchFamily="34" charset="0"/>
            </a:endParaRPr>
          </a:p>
          <a:p>
            <a:r>
              <a:rPr lang="lv-LV" sz="4000" dirty="0">
                <a:latin typeface="Agency FB" panose="020B0503020202020204" pitchFamily="34" charset="0"/>
              </a:rPr>
              <a:t> </a:t>
            </a:r>
            <a:endParaRPr lang="en-GB" sz="4000" dirty="0">
              <a:latin typeface="Agency FB" panose="020B0503020202020204" pitchFamily="34" charset="0"/>
            </a:endParaRPr>
          </a:p>
          <a:p>
            <a:r>
              <a:rPr lang="lv-LV" sz="4000" dirty="0">
                <a:latin typeface="Agency FB" panose="020B0503020202020204" pitchFamily="34" charset="0"/>
              </a:rPr>
              <a:t>In 2016, the European Parliament and the Council adopted a directive that children who are suspects or accused persons in criminal proceedings are able to understand and follow those proceedings. </a:t>
            </a:r>
            <a:endParaRPr lang="en-GB" sz="4000" dirty="0">
              <a:latin typeface="Agency FB" panose="020B0503020202020204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84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85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Custom 18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FF0000"/>
      </a:accent1>
      <a:accent2>
        <a:srgbClr val="262626"/>
      </a:accent2>
      <a:accent3>
        <a:srgbClr val="595959"/>
      </a:accent3>
      <a:accent4>
        <a:srgbClr val="7F7F7F"/>
      </a:accent4>
      <a:accent5>
        <a:srgbClr val="A5A5A5"/>
      </a:accent5>
      <a:accent6>
        <a:srgbClr val="BFBFBF"/>
      </a:accent6>
      <a:hlink>
        <a:srgbClr val="FF0000"/>
      </a:hlink>
      <a:folHlink>
        <a:srgbClr val="FD0037"/>
      </a:folHlink>
    </a:clrScheme>
    <a:fontScheme name="Custom 59">
      <a:majorFont>
        <a:latin typeface="Gilroy ExtraBold"/>
        <a:ea typeface="Microsoft YaHei UI"/>
        <a:cs typeface=""/>
      </a:majorFont>
      <a:minorFont>
        <a:latin typeface="Gilroy Light"/>
        <a:ea typeface="Microsoft YaHei UI Light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e7d195523061f1c0cef09ac28eaae964ec9988a5cce77c8b8C1E4685C6E6B40CD7615480512384A61EE159C6FE0045D14B61E85D0A95589D558B81FFC809322ACC20DC2254D928200A3EA0841B8B1814961BE795024DFDEF45878460D5EEC04B3DB4C246007153409DEDE37CA726A66AF19B77CE744E11CADCFB09B3408DEC1F688348922E38CCEE</_7b1dac89e7d195523061f1c0316ecb71>
  <_7b1dac89e7d195523061f1c0316ecb71 xmlns="">e7d195523061f1c0cef09ac28eaae964ec9988a5cce77c8b8C1E4685C6E6B40CD7615480512384A61EE159C6FE0045D14B61E85D0A95589D558B81FFC809322ACC20DC2254D928200A3EA0841B8B1814961BE795024DFDEFCC1129033FEC21F5C5BDE68E2B7A1F8E41338FB0DD71548A78ADD1F5722F5FD965480A64BD076FD2328431DAE9622527</_7b1dac89e7d195523061f1c0316ecb71>
  <_7b1dac89e7d195523061f1c0316ecb71 xmlns="">e7d195523061f1c0cef09ac28eaae964ec9988a5cce77c8b8C1E4685C6E6B40CD7615480512384A61EE159C6FE0045D14B61E85D0A95589D558B81FFC809322ACC20DC2254D928200A3EA0841B8B18144DC47CBD04FCA384408AF03A26AFFDF192346722787A389DB6D6BE826066A063ECDC78A932AD2721B5CFDE870F76DE7C3CCE2B9A07730B5F</_7b1dac89e7d195523061f1c0316ecb71>
  <_7b1dac89e7d195523061f1c0316ecb71 xmlns="">e7d195523061f1c0cef09ac28eaae964ec9988a5cce77c8b8C1E4685C6E6B40CD7615480512384A61EE159C6FE0045D14B61E85D0A95589D558B81FFC809322ACC20DC2254D928200A3EA0841B8B18146B5918F8DA8F2BB8EBBD78811AB79BAD25B3D3572375DC872E76B122646A4CFEC757C0C5DC45C58AA1C19C5F82E1244272D3D963277B72E4</_7b1dac89e7d195523061f1c0316ecb71>
  <_7b1dac89e7d195523061f1c0316ecb71 xmlns="">e7d195523061f1c0cef09ac28eaae964ec9988a5cce77c8b8C1E4685C6E6B40CD7615480512384A61EE159C6FE0045D14B61E85D0A95589D558B81FFC809322ACC20DC2254D928200A3EA0841B8B1814D46540F92FDE0CC7D2E4FED8FEEFC6C9A68F4EFD8E967F607C3A4874F08B710D4B9EDAF2198A37174DB562817F68A467C4A8AF4E469EC69C</_7b1dac89e7d195523061f1c0316ecb71>
  <_7b1dac89e7d195523061f1c0316ecb71 xmlns="">e7d195523061f1c0cef09ac28eaae964ec9988a5cce77c8b8C1E4685C6E6B40CD7615480512384A61EE159C6FE0045D14B61E85D0A95589D558B81FFC809322ACC20DC2254D928200A3EA0841B8B1814D46540F92FDE0CC7F1A0A352A74694BDC8D7E096E6A67150D06CE09000740E4468C0E429E53B576B791DC034A987477FBCAC6FCDEEA8FDF8</_7b1dac89e7d195523061f1c0316ecb71>
  <_7b1dac89e7d195523061f1c0316ecb71 xmlns="">e7d195523061f1c0cef09ac28eaae964ec9988a5cce77c8b8C1E4685C6E6B40CD7615480512384A61EE159C6FE0045D14B61E85D0A95589D558B81FFC809322ACC20DC2254D928200A3EA0841B8B18142FBE450CA6476861A085A53B0B0F3C0501F176467351CFE8A50B523E8722B0960368A29699C716E5560DC472CD7028D123F7EF4AA3569329</_7b1dac89e7d195523061f1c0316ecb71>
  <_7b1dac89e7d195523061f1c0316ecb71 xmlns="">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</_7b1dac89e7d195523061f1c0316ecb71>
  <_7b1dac89e7d195523061f1c0316ecb71 xmlns="">e7d195523061f1c0cef09ac28eaae964ec9988a5cce77c8b8C1E4685C6E6B40CD7615480512384A61EE159C6FE0045D14B61E85D0A95589D558B81FFC809322ACC20DC2254D928200A3EA0841B8B1814CCEAFA1407BA82CF1A1F8602E4545942575339612F352FC1C793AA89CE956E3FED3286C44BBFE36EF33792E4E3AF4980969F2A19EBE68C21</_7b1dac89e7d195523061f1c0316ecb71>
  <_7b1dac89e7d195523061f1c0316ecb71 xmlns="">e7d195523061f1c0cef09ac28eaae964ec9988a5cce77c8b8C1E4685C6E6B40CD7615480512384A61EE159C6FE0045D14B61E85D0A95589D558B81FFC809322ACC20DC2254D928200A3EA0841B8B18141B9F7DD698B7CCF44C9216763E8A16F8F569E8958EDB0333C8BFA7609389EEC4801C7DDBD37B372814389AA2C39DB34C7B07EB3752B9F665</_7b1dac89e7d195523061f1c0316ecb71>
  <_7b1dac89e7d195523061f1c0316ecb71 xmlns="">e7d195523061f1c0cef09ac28eaae964ec9988a5cce77c8b8C1E4685C6E6B40CD7615480512384A61EE159C6FE0045D14B61E85D0A95589D558B81FFC809322ACC20DC2254D928200A3EA0841B8B1814698A4C960560469CA8A8F3F9287BE9713BB2BEEFF16769B86F03514EDC2D637C22BECE1BFABBC94AC3116D8CD2ACAFD5170249B213C49E4D</_7b1dac89e7d195523061f1c0316ecb71>
  <_7b1dac89e7d195523061f1c0316ecb71 xmlns="">e7d195523061f1c0cef09ac28eaae964ec9988a5cce77c8b8C1E4685C6E6B40CD7615480512384A61EE159C6FE0045D14B61E85D0A95589D558B81FFC809322ACC20DC2254D928200A3EA0841B8B181425E75F621A0737AE1BF7D07EA7969786D68EDEADF71E79D44BC2C687233A866F34D79438FD6F1D02587CB78DE60651920A5F539071126543</_7b1dac89e7d195523061f1c0316ecb71>
  <_7b1dac89e7d195523061f1c0316ecb71 xmlns="">e7d195523061f1c0cef09ac28eaae964ec9988a5cce77c8b8C1E4685C6E6B40CD7615480512384A61EE159C6FE0045D14B61E85D0A95589D558B81FFC809322ACC20DC2254D928200A3EA0841B8B18145D7DC62DE5AA0F7A4D8411BCF39BBBCEC08D09261D6A1BBC7EE625E59B150391F5232318D27653B00040D334DDB89C325FA32DA05BD12AB5</_7b1dac89e7d195523061f1c0316ecb71>
</e7d195523061f1c0>
</file>

<file path=customXml/itemProps1.xml><?xml version="1.0" encoding="utf-8"?>
<ds:datastoreItem xmlns:ds="http://schemas.openxmlformats.org/officeDocument/2006/customXml" ds:itemID="{01BAF993-C85B-4CE1-B9E0-C79EAD7A96BF}">
  <ds:schemaRefs>
    <ds:schemaRef ds:uri="http://e7d195523061f1c0/custom/data/def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95665</TotalTime>
  <Words>505</Words>
  <Application>Microsoft Office PowerPoint</Application>
  <PresentationFormat>Custom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IN EU</dc:title>
  <dc:creator>SANTA</dc:creator>
  <cp:keywords>Erasmus</cp:keywords>
  <dc:description>Erasmus+</dc:description>
  <cp:lastModifiedBy>Sk.Santa-PC</cp:lastModifiedBy>
  <cp:revision>3092</cp:revision>
  <dcterms:created xsi:type="dcterms:W3CDTF">2015-11-23T02:03:38Z</dcterms:created>
  <dcterms:modified xsi:type="dcterms:W3CDTF">2020-01-31T19:07:59Z</dcterms:modified>
</cp:coreProperties>
</file>